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14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44AF-FE60-4547-9889-65D21C0B7E1D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4BC-12C2-48DA-852B-706AEC6FB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41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44AF-FE60-4547-9889-65D21C0B7E1D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4BC-12C2-48DA-852B-706AEC6FB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9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44AF-FE60-4547-9889-65D21C0B7E1D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4BC-12C2-48DA-852B-706AEC6FB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44AF-FE60-4547-9889-65D21C0B7E1D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4BC-12C2-48DA-852B-706AEC6FB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4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44AF-FE60-4547-9889-65D21C0B7E1D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4BC-12C2-48DA-852B-706AEC6FB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4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44AF-FE60-4547-9889-65D21C0B7E1D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4BC-12C2-48DA-852B-706AEC6FB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7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44AF-FE60-4547-9889-65D21C0B7E1D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4BC-12C2-48DA-852B-706AEC6FB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9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44AF-FE60-4547-9889-65D21C0B7E1D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4BC-12C2-48DA-852B-706AEC6FB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8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44AF-FE60-4547-9889-65D21C0B7E1D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4BC-12C2-48DA-852B-706AEC6FB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8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44AF-FE60-4547-9889-65D21C0B7E1D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4BC-12C2-48DA-852B-706AEC6FB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4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44AF-FE60-4547-9889-65D21C0B7E1D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4BC-12C2-48DA-852B-706AEC6FB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6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44AF-FE60-4547-9889-65D21C0B7E1D}" type="datetimeFigureOut">
              <a:rPr lang="ru-RU" smtClean="0"/>
              <a:t>11.07.2014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74BC-12C2-48DA-852B-706AEC6FB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9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9667"/>
            <a:ext cx="7056784" cy="169401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положения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олекулярно-кинетической теории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95686"/>
            <a:ext cx="6985429" cy="279417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70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507288" cy="709587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Частицы тел постоянно находятся в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беспорядочном движении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71" y="915566"/>
            <a:ext cx="4100455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52243"/>
            <a:ext cx="1676564" cy="1393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50" y="2831648"/>
            <a:ext cx="1068499" cy="1841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06" y="2787774"/>
            <a:ext cx="2304256" cy="192896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805086" y="987572"/>
            <a:ext cx="1677097" cy="2473798"/>
            <a:chOff x="805086" y="987572"/>
            <a:chExt cx="1677097" cy="2473798"/>
          </a:xfrm>
        </p:grpSpPr>
        <p:cxnSp>
          <p:nvCxnSpPr>
            <p:cNvPr id="12" name="Прямая соединительная линия 11"/>
            <p:cNvCxnSpPr>
              <a:endCxn id="15" idx="5"/>
            </p:cNvCxnSpPr>
            <p:nvPr/>
          </p:nvCxnSpPr>
          <p:spPr>
            <a:xfrm flipV="1">
              <a:off x="1737874" y="2419064"/>
              <a:ext cx="498704" cy="104230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endCxn id="15" idx="3"/>
            </p:cNvCxnSpPr>
            <p:nvPr/>
          </p:nvCxnSpPr>
          <p:spPr>
            <a:xfrm flipH="1" flipV="1">
              <a:off x="1050691" y="2419064"/>
              <a:ext cx="687183" cy="104230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>
              <a:off x="805086" y="987572"/>
              <a:ext cx="1677097" cy="1677097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733449" y="906041"/>
            <a:ext cx="1677097" cy="2745829"/>
            <a:chOff x="805086" y="987572"/>
            <a:chExt cx="1677097" cy="2745829"/>
          </a:xfrm>
        </p:grpSpPr>
        <p:cxnSp>
          <p:nvCxnSpPr>
            <p:cNvPr id="21" name="Прямая соединительная линия 20"/>
            <p:cNvCxnSpPr>
              <a:endCxn id="23" idx="5"/>
            </p:cNvCxnSpPr>
            <p:nvPr/>
          </p:nvCxnSpPr>
          <p:spPr>
            <a:xfrm flipV="1">
              <a:off x="1643637" y="2419064"/>
              <a:ext cx="592941" cy="131433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endCxn id="23" idx="3"/>
            </p:cNvCxnSpPr>
            <p:nvPr/>
          </p:nvCxnSpPr>
          <p:spPr>
            <a:xfrm flipH="1" flipV="1">
              <a:off x="1050691" y="2419064"/>
              <a:ext cx="592943" cy="131433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805086" y="987572"/>
              <a:ext cx="1677097" cy="1677097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351287" y="906041"/>
            <a:ext cx="1677097" cy="2473798"/>
            <a:chOff x="805086" y="987572"/>
            <a:chExt cx="1677097" cy="2473798"/>
          </a:xfrm>
        </p:grpSpPr>
        <p:cxnSp>
          <p:nvCxnSpPr>
            <p:cNvPr id="31" name="Прямая соединительная линия 30"/>
            <p:cNvCxnSpPr>
              <a:endCxn id="33" idx="5"/>
            </p:cNvCxnSpPr>
            <p:nvPr/>
          </p:nvCxnSpPr>
          <p:spPr>
            <a:xfrm flipV="1">
              <a:off x="1737874" y="2419064"/>
              <a:ext cx="498704" cy="104230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endCxn id="33" idx="3"/>
            </p:cNvCxnSpPr>
            <p:nvPr/>
          </p:nvCxnSpPr>
          <p:spPr>
            <a:xfrm flipH="1" flipV="1">
              <a:off x="1050691" y="2419064"/>
              <a:ext cx="687183" cy="104230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Овал 32"/>
            <p:cNvSpPr/>
            <p:nvPr/>
          </p:nvSpPr>
          <p:spPr>
            <a:xfrm>
              <a:off x="805086" y="987572"/>
              <a:ext cx="1677097" cy="1677097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Овал 33"/>
          <p:cNvSpPr/>
          <p:nvPr/>
        </p:nvSpPr>
        <p:spPr>
          <a:xfrm>
            <a:off x="1175846" y="1197707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067944" y="1098291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450099" y="1098291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860032" y="1098291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067944" y="1547480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450099" y="1547480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860032" y="1547480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067944" y="1995686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450099" y="1995686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4860032" y="1995686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001912" y="973609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792312" y="1665946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6542081" y="1635176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7050807" y="2090862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 rot="10800000">
            <a:off x="1510308" y="1197707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835696" y="1197707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 rot="10800000">
            <a:off x="1175846" y="152716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510308" y="152716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 rot="10800000">
            <a:off x="1835696" y="152716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175846" y="1861519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 rot="10800000">
            <a:off x="1510308" y="1861519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835696" y="1861519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 rot="10800000">
            <a:off x="1185977" y="219887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520439" y="219887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 rot="10800000">
            <a:off x="1845827" y="219887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 rot="10800000">
            <a:off x="2128566" y="152716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128566" y="1861519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 rot="10800000">
            <a:off x="899592" y="152716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899592" y="1861519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5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3.7037E-6 L 0.00261 0.0034 L -1.38889E-6 -3.7037E-6 Z " pathEditMode="relative" rAng="0" ptsTypes="AAA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5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-3.7037E-6 L 0.0026 -0.0037 L 0.00312 -0.00061 L 2.77778E-7 -3.7037E-6 Z " pathEditMode="relative" rAng="0" ptsTypes="AAAA">
                                      <p:cBhvr>
                                        <p:cTn id="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8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556E-17 -3.7037E-6 L -0.00122 0.00062 L 2.77556E-17 -3.7037E-6 Z " pathEditMode="relative" rAng="0" ptsTypes="AAA">
                                      <p:cBhvr>
                                        <p:cTn id="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1.23457E-6 L 0.00313 -0.00309 L -1.38889E-6 -1.23457E-6 Z " pathEditMode="relative" rAng="0" ptsTypes="AAA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5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-1.23457E-6 L -0.00208 -0.00031 L 2.77778E-7 -1.23457E-6 Z " pathEditMode="relative" rAng="0" ptsTypes="AAA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8.2716E-6 L 0.00312 -0.00061 L 1.66667E-6 8.2716E-6 Z " pathEditMode="relative" ptsTypes="AAA">
                                      <p:cBhvr>
                                        <p:cTn id="93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4.69136E-6 L 0.0033 0.00186 L -1.38889E-6 -4.69136E-6 Z " pathEditMode="relative" rAng="0" ptsTypes="AAA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9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-4.69136E-6 L 0.00278 0.00309 L 2.77778E-7 -4.69136E-6 Z " pathEditMode="relative" rAng="0" ptsTypes="AAA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5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556E-17 -4.69136E-6 L -0.00104 -0.00185 L 2.77556E-17 -4.69136E-6 Z " pathEditMode="relative" rAng="0" ptsTypes="AAA">
                                      <p:cBhvr>
                                        <p:cTn id="99" dur="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3.20988E-6 L 0.00261 -0.00494 L -3.05556E-6 3.20988E-6 Z " pathEditMode="relative" rAng="0" ptsTypes="AAA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4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3.20988E-6 L -0.00208 0.00123 L 5E-6 3.20988E-6 Z " pathEditMode="relative" rAng="0" ptsTypes="AAA">
                                      <p:cBhvr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3.20988E-6 L -0.00226 -0.00309 L 4.72222E-6 3.20988E-6 Z " pathEditMode="relative" rAng="0" ptsTypes="AAA">
                                      <p:cBhvr>
                                        <p:cTn id="105" dur="5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54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1.23457E-6 L -0.00243 -0.00031 L 1.94444E-6 -1.23457E-6 Z " pathEditMode="relative" rAng="0" ptsTypes="AAA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3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8.2716E-6 L 0.00312 -0.00061 L 1.66667E-6 8.2716E-6 Z " pathEditMode="relative" ptsTypes="AAA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1.23457E-6 L 0.0007 0.00494 L -3.05556E-6 -1.23457E-6 Z " pathEditMode="relative" rAng="0" ptsTypes="AAA">
                                      <p:cBhvr>
                                        <p:cTn id="111" dur="5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4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4.69136E-6 L 0.00104 -0.00617 L -3.05556E-6 -4.69136E-6 Z " pathEditMode="relative" rAng="0" ptsTypes="AAA">
                                      <p:cBhvr>
                                        <p:cTn id="113" dur="5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0" presetClass="path" presetSubtype="0" accel="24000" decel="2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75 0.09259 " pathEditMode="relative" ptsTypes="AA">
                                      <p:cBhvr>
                                        <p:cTn id="14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24000" decel="2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524 L -0.08958 0.0012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21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24000" decel="2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09074 " pathEditMode="relative" ptsTypes="AA">
                                      <p:cBhvr>
                                        <p:cTn id="15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24000" decel="2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339 L 0.00174 0.0799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67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123 L -0.00295 -0.0867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083 0.09444 L 0.01979 0.17222 L -0.06563 0.05555 L -0.04896 0.17592 " pathEditMode="relative" ptsTypes="AAAAA">
                                      <p:cBhvr>
                                        <p:cTn id="1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75 -0.06111 L 0.00729 -0.09445 L 0.07396 -0.08148 L 0.09167 0.03333 " pathEditMode="relative" ptsTypes="AAAAA">
                                      <p:cBhvr>
                                        <p:cTn id="17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188 0.07963 L -0.07083 -0.02407 L -0.05521 -0.13703 " pathEditMode="relative" ptsTypes="AAAA">
                                      <p:cBhvr>
                                        <p:cTn id="1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08 -0.01482 L 0.00208 -0.08889 L -0.03646 -0.0463 L -0.01146 -0.12037 " pathEditMode="relative" ptsTypes="AAAAA">
                                      <p:cBhvr>
                                        <p:cTn id="1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  <p:bldP spid="64" grpId="0" animBg="1"/>
      <p:bldP spid="72" grpId="0" animBg="1"/>
      <p:bldP spid="72" grpId="1" animBg="1"/>
      <p:bldP spid="74" grpId="0" animBg="1"/>
      <p:bldP spid="74" grpId="1" animBg="1"/>
      <p:bldP spid="81" grpId="0" animBg="1"/>
      <p:bldP spid="81" grpId="1" animBg="1"/>
      <p:bldP spid="82" grpId="0" animBg="1"/>
      <p:bldP spid="82" grpId="1" animBg="1"/>
      <p:bldP spid="88" grpId="0" animBg="1"/>
      <p:bldP spid="88" grpId="1" animBg="1"/>
      <p:bldP spid="89" grpId="0" animBg="1"/>
      <p:bldP spid="8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8472" y="987574"/>
            <a:ext cx="4572000" cy="13715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 частицами существуют силы притяжения и силы отталкивания.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5516" y="195486"/>
            <a:ext cx="8712968" cy="709587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Частицы внутри тел постоянно взаимодействуют друг с другом!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11960" y="2480692"/>
            <a:ext cx="4572000" cy="2395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Силы притяжения преобладают на больших расстояниях, а на расстояниях, сравнимых с размерами молекул преобладают силы отталкивания.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942295" y="3678349"/>
            <a:ext cx="837617" cy="83761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611560" y="1347614"/>
            <a:ext cx="864096" cy="86409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483578" y="2211710"/>
            <a:ext cx="86726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339752" y="3075806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91630"/>
            <a:ext cx="1008112" cy="860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11366"/>
            <a:ext cx="1008112" cy="860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763688" y="2969628"/>
                <a:ext cx="649858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пр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969628"/>
                <a:ext cx="649858" cy="394210"/>
              </a:xfrm>
              <a:prstGeom prst="rect">
                <a:avLst/>
              </a:prstGeom>
              <a:blipFill rotWithShape="1">
                <a:blip r:embed="rId3"/>
                <a:stretch>
                  <a:fillRect t="-6154" r="-12150"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39752" y="2787774"/>
                <a:ext cx="649857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пр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787774"/>
                <a:ext cx="649857" cy="394210"/>
              </a:xfrm>
              <a:prstGeom prst="rect">
                <a:avLst/>
              </a:prstGeom>
              <a:blipFill rotWithShape="1">
                <a:blip r:embed="rId4"/>
                <a:stretch>
                  <a:fillRect t="-6154" r="-12264"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2598" y="1059582"/>
                <a:ext cx="637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от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98" y="1059582"/>
                <a:ext cx="63703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238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07904" y="4155926"/>
                <a:ext cx="637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от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155926"/>
                <a:ext cx="63703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238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Группа 3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857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5679E-6 L 0.0552 0.09814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490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7531E-6 L -0.04705 -0.08426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5679E-6 L 0.0552 0.09814 " pathEditMode="relative" rAng="0" ptsTypes="AA">
                                      <p:cBhvr>
                                        <p:cTn id="48" dur="5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490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7531E-6 L -0.04705 -0.08426 " pathEditMode="relative" rAng="0" ptsTypes="AA">
                                      <p:cBhvr>
                                        <p:cTn id="50" dur="5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6175"/>
            <a:ext cx="8435280" cy="27397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положения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молекулярно-кинетической теории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тела состоят из частиц.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Эти частицы находятся в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беспорядочном движении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Частицы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взаимодействуют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друг с другом.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728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267494"/>
            <a:ext cx="756084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положения МКТ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3712644">
            <a:off x="2217083" y="923775"/>
            <a:ext cx="684076" cy="176480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2563884"/>
            <a:ext cx="2016224" cy="12320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тела состоят из частиц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7880000">
            <a:off x="6240588" y="921788"/>
            <a:ext cx="684076" cy="176935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556018"/>
            <a:ext cx="2899561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Частицы находятся в беспорядочном движении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2563884"/>
            <a:ext cx="2592287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Частицы взаимодействуют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29962" y="1246348"/>
            <a:ext cx="684076" cy="118138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9512" y="4083918"/>
            <a:ext cx="8732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Положения молекулярно-кинетической теории строго доказаны!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827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Определение размеров молекул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0" t="68103" r="36539" b="-2"/>
          <a:stretch/>
        </p:blipFill>
        <p:spPr>
          <a:xfrm>
            <a:off x="370723" y="2348544"/>
            <a:ext cx="8377741" cy="5911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68" b="68423"/>
          <a:stretch/>
        </p:blipFill>
        <p:spPr>
          <a:xfrm rot="20288810">
            <a:off x="3201726" y="334357"/>
            <a:ext cx="2096524" cy="1554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629" t="31577" r="13766" b="63740"/>
          <a:stretch/>
        </p:blipFill>
        <p:spPr>
          <a:xfrm>
            <a:off x="4427984" y="1656586"/>
            <a:ext cx="280166" cy="376341"/>
          </a:xfrm>
          <a:prstGeom prst="rect">
            <a:avLst/>
          </a:prstGeom>
        </p:spPr>
      </p:pic>
      <p:sp>
        <p:nvSpPr>
          <p:cNvPr id="29" name="Овал 28"/>
          <p:cNvSpPr>
            <a:spLocks noChangeAspect="1"/>
          </p:cNvSpPr>
          <p:nvPr/>
        </p:nvSpPr>
        <p:spPr>
          <a:xfrm>
            <a:off x="4575214" y="2340000"/>
            <a:ext cx="36000" cy="36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6" name="Группа 195"/>
          <p:cNvGrpSpPr/>
          <p:nvPr/>
        </p:nvGrpSpPr>
        <p:grpSpPr>
          <a:xfrm>
            <a:off x="4613710" y="2340000"/>
            <a:ext cx="2864259" cy="36000"/>
            <a:chOff x="4613710" y="2340000"/>
            <a:chExt cx="2864259" cy="36000"/>
          </a:xfrm>
        </p:grpSpPr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493329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>
              <a:spLocks noChangeAspect="1"/>
            </p:cNvSpPr>
            <p:nvPr/>
          </p:nvSpPr>
          <p:spPr>
            <a:xfrm>
              <a:off x="489853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>
              <a:spLocks noChangeAspect="1"/>
            </p:cNvSpPr>
            <p:nvPr/>
          </p:nvSpPr>
          <p:spPr>
            <a:xfrm>
              <a:off x="500405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>
              <a:spLocks noChangeAspect="1"/>
            </p:cNvSpPr>
            <p:nvPr/>
          </p:nvSpPr>
          <p:spPr>
            <a:xfrm>
              <a:off x="496929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>
              <a:spLocks noChangeAspect="1"/>
            </p:cNvSpPr>
            <p:nvPr/>
          </p:nvSpPr>
          <p:spPr>
            <a:xfrm>
              <a:off x="507606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504130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>
              <a:spLocks noChangeAspect="1"/>
            </p:cNvSpPr>
            <p:nvPr/>
          </p:nvSpPr>
          <p:spPr>
            <a:xfrm>
              <a:off x="514682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>
              <a:spLocks noChangeAspect="1"/>
            </p:cNvSpPr>
            <p:nvPr/>
          </p:nvSpPr>
          <p:spPr>
            <a:xfrm>
              <a:off x="511206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522008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>
              <a:spLocks noChangeAspect="1"/>
            </p:cNvSpPr>
            <p:nvPr/>
          </p:nvSpPr>
          <p:spPr>
            <a:xfrm>
              <a:off x="518532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>
              <a:off x="529084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>
              <a:spLocks noChangeAspect="1"/>
            </p:cNvSpPr>
            <p:nvPr/>
          </p:nvSpPr>
          <p:spPr>
            <a:xfrm>
              <a:off x="525608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5362848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5328088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5433608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5398848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>
              <a:spLocks noChangeAspect="1"/>
            </p:cNvSpPr>
            <p:nvPr/>
          </p:nvSpPr>
          <p:spPr>
            <a:xfrm>
              <a:off x="464847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>
              <a:spLocks noChangeAspect="1"/>
            </p:cNvSpPr>
            <p:nvPr/>
          </p:nvSpPr>
          <p:spPr>
            <a:xfrm>
              <a:off x="461371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>
              <a:spLocks noChangeAspect="1"/>
            </p:cNvSpPr>
            <p:nvPr/>
          </p:nvSpPr>
          <p:spPr>
            <a:xfrm>
              <a:off x="471923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>
              <a:spLocks noChangeAspect="1"/>
            </p:cNvSpPr>
            <p:nvPr/>
          </p:nvSpPr>
          <p:spPr>
            <a:xfrm>
              <a:off x="468447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>
              <a:spLocks noChangeAspect="1"/>
            </p:cNvSpPr>
            <p:nvPr/>
          </p:nvSpPr>
          <p:spPr>
            <a:xfrm>
              <a:off x="4791238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>
              <a:spLocks noChangeAspect="1"/>
            </p:cNvSpPr>
            <p:nvPr/>
          </p:nvSpPr>
          <p:spPr>
            <a:xfrm>
              <a:off x="4756478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>
              <a:spLocks noChangeAspect="1"/>
            </p:cNvSpPr>
            <p:nvPr/>
          </p:nvSpPr>
          <p:spPr>
            <a:xfrm>
              <a:off x="4861998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>
              <a:spLocks noChangeAspect="1"/>
            </p:cNvSpPr>
            <p:nvPr/>
          </p:nvSpPr>
          <p:spPr>
            <a:xfrm>
              <a:off x="4827238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>
              <a:spLocks noChangeAspect="1"/>
            </p:cNvSpPr>
            <p:nvPr/>
          </p:nvSpPr>
          <p:spPr>
            <a:xfrm>
              <a:off x="718994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>
              <a:spLocks noChangeAspect="1"/>
            </p:cNvSpPr>
            <p:nvPr/>
          </p:nvSpPr>
          <p:spPr>
            <a:xfrm>
              <a:off x="715518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>
              <a:spLocks noChangeAspect="1"/>
            </p:cNvSpPr>
            <p:nvPr/>
          </p:nvSpPr>
          <p:spPr>
            <a:xfrm>
              <a:off x="726070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>
              <a:spLocks noChangeAspect="1"/>
            </p:cNvSpPr>
            <p:nvPr/>
          </p:nvSpPr>
          <p:spPr>
            <a:xfrm>
              <a:off x="722594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>
              <a:spLocks noChangeAspect="1"/>
            </p:cNvSpPr>
            <p:nvPr/>
          </p:nvSpPr>
          <p:spPr>
            <a:xfrm>
              <a:off x="7332713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>
              <a:spLocks noChangeAspect="1"/>
            </p:cNvSpPr>
            <p:nvPr/>
          </p:nvSpPr>
          <p:spPr>
            <a:xfrm>
              <a:off x="7297953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>
              <a:spLocks noChangeAspect="1"/>
            </p:cNvSpPr>
            <p:nvPr/>
          </p:nvSpPr>
          <p:spPr>
            <a:xfrm>
              <a:off x="7403473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>
              <a:spLocks noChangeAspect="1"/>
            </p:cNvSpPr>
            <p:nvPr/>
          </p:nvSpPr>
          <p:spPr>
            <a:xfrm>
              <a:off x="7368713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>
              <a:spLocks noChangeAspect="1"/>
            </p:cNvSpPr>
            <p:nvPr/>
          </p:nvSpPr>
          <p:spPr>
            <a:xfrm>
              <a:off x="7441969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>
              <a:spLocks noChangeAspect="1"/>
            </p:cNvSpPr>
            <p:nvPr/>
          </p:nvSpPr>
          <p:spPr>
            <a:xfrm>
              <a:off x="661833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>
              <a:spLocks noChangeAspect="1"/>
            </p:cNvSpPr>
            <p:nvPr/>
          </p:nvSpPr>
          <p:spPr>
            <a:xfrm>
              <a:off x="658357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>
              <a:spLocks noChangeAspect="1"/>
            </p:cNvSpPr>
            <p:nvPr/>
          </p:nvSpPr>
          <p:spPr>
            <a:xfrm>
              <a:off x="668909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>
              <a:spLocks noChangeAspect="1"/>
            </p:cNvSpPr>
            <p:nvPr/>
          </p:nvSpPr>
          <p:spPr>
            <a:xfrm>
              <a:off x="665433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>
              <a:spLocks noChangeAspect="1"/>
            </p:cNvSpPr>
            <p:nvPr/>
          </p:nvSpPr>
          <p:spPr>
            <a:xfrm>
              <a:off x="6761103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>
              <a:spLocks noChangeAspect="1"/>
            </p:cNvSpPr>
            <p:nvPr/>
          </p:nvSpPr>
          <p:spPr>
            <a:xfrm>
              <a:off x="6726343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>
              <a:spLocks noChangeAspect="1"/>
            </p:cNvSpPr>
            <p:nvPr/>
          </p:nvSpPr>
          <p:spPr>
            <a:xfrm>
              <a:off x="6831863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>
              <a:spLocks noChangeAspect="1"/>
            </p:cNvSpPr>
            <p:nvPr/>
          </p:nvSpPr>
          <p:spPr>
            <a:xfrm>
              <a:off x="6797103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>
              <a:spLocks noChangeAspect="1"/>
            </p:cNvSpPr>
            <p:nvPr/>
          </p:nvSpPr>
          <p:spPr>
            <a:xfrm>
              <a:off x="6905119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>
              <a:spLocks noChangeAspect="1"/>
            </p:cNvSpPr>
            <p:nvPr/>
          </p:nvSpPr>
          <p:spPr>
            <a:xfrm>
              <a:off x="6870359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6975879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>
              <a:spLocks noChangeAspect="1"/>
            </p:cNvSpPr>
            <p:nvPr/>
          </p:nvSpPr>
          <p:spPr>
            <a:xfrm>
              <a:off x="6941119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>
              <a:spLocks noChangeAspect="1"/>
            </p:cNvSpPr>
            <p:nvPr/>
          </p:nvSpPr>
          <p:spPr>
            <a:xfrm>
              <a:off x="7047887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>
              <a:spLocks noChangeAspect="1"/>
            </p:cNvSpPr>
            <p:nvPr/>
          </p:nvSpPr>
          <p:spPr>
            <a:xfrm>
              <a:off x="7013127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>
              <a:spLocks noChangeAspect="1"/>
            </p:cNvSpPr>
            <p:nvPr/>
          </p:nvSpPr>
          <p:spPr>
            <a:xfrm>
              <a:off x="7118647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>
              <a:spLocks noChangeAspect="1"/>
            </p:cNvSpPr>
            <p:nvPr/>
          </p:nvSpPr>
          <p:spPr>
            <a:xfrm>
              <a:off x="7083887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>
              <a:spLocks noChangeAspect="1"/>
            </p:cNvSpPr>
            <p:nvPr/>
          </p:nvSpPr>
          <p:spPr>
            <a:xfrm>
              <a:off x="604246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>
              <a:spLocks noChangeAspect="1"/>
            </p:cNvSpPr>
            <p:nvPr/>
          </p:nvSpPr>
          <p:spPr>
            <a:xfrm>
              <a:off x="600770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>
              <a:spLocks noChangeAspect="1"/>
            </p:cNvSpPr>
            <p:nvPr/>
          </p:nvSpPr>
          <p:spPr>
            <a:xfrm>
              <a:off x="611322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>
              <a:spLocks noChangeAspect="1"/>
            </p:cNvSpPr>
            <p:nvPr/>
          </p:nvSpPr>
          <p:spPr>
            <a:xfrm>
              <a:off x="607846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>
              <a:spLocks noChangeAspect="1"/>
            </p:cNvSpPr>
            <p:nvPr/>
          </p:nvSpPr>
          <p:spPr>
            <a:xfrm>
              <a:off x="618523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>
              <a:spLocks noChangeAspect="1"/>
            </p:cNvSpPr>
            <p:nvPr/>
          </p:nvSpPr>
          <p:spPr>
            <a:xfrm>
              <a:off x="615047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>
              <a:spLocks noChangeAspect="1"/>
            </p:cNvSpPr>
            <p:nvPr/>
          </p:nvSpPr>
          <p:spPr>
            <a:xfrm>
              <a:off x="625599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>
              <a:spLocks noChangeAspect="1"/>
            </p:cNvSpPr>
            <p:nvPr/>
          </p:nvSpPr>
          <p:spPr>
            <a:xfrm>
              <a:off x="622123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>
              <a:spLocks noChangeAspect="1"/>
            </p:cNvSpPr>
            <p:nvPr/>
          </p:nvSpPr>
          <p:spPr>
            <a:xfrm>
              <a:off x="632925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>
              <a:spLocks noChangeAspect="1"/>
            </p:cNvSpPr>
            <p:nvPr/>
          </p:nvSpPr>
          <p:spPr>
            <a:xfrm>
              <a:off x="629449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>
              <a:spLocks noChangeAspect="1"/>
            </p:cNvSpPr>
            <p:nvPr/>
          </p:nvSpPr>
          <p:spPr>
            <a:xfrm>
              <a:off x="640001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>
              <a:spLocks noChangeAspect="1"/>
            </p:cNvSpPr>
            <p:nvPr/>
          </p:nvSpPr>
          <p:spPr>
            <a:xfrm>
              <a:off x="636525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>
              <a:spLocks noChangeAspect="1"/>
            </p:cNvSpPr>
            <p:nvPr/>
          </p:nvSpPr>
          <p:spPr>
            <a:xfrm>
              <a:off x="6472018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>
              <a:spLocks noChangeAspect="1"/>
            </p:cNvSpPr>
            <p:nvPr/>
          </p:nvSpPr>
          <p:spPr>
            <a:xfrm>
              <a:off x="6437258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>
              <a:spLocks noChangeAspect="1"/>
            </p:cNvSpPr>
            <p:nvPr/>
          </p:nvSpPr>
          <p:spPr>
            <a:xfrm>
              <a:off x="6542778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>
              <a:spLocks noChangeAspect="1"/>
            </p:cNvSpPr>
            <p:nvPr/>
          </p:nvSpPr>
          <p:spPr>
            <a:xfrm>
              <a:off x="6508018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>
              <a:spLocks noChangeAspect="1"/>
            </p:cNvSpPr>
            <p:nvPr/>
          </p:nvSpPr>
          <p:spPr>
            <a:xfrm>
              <a:off x="5508112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>
              <a:spLocks noChangeAspect="1"/>
            </p:cNvSpPr>
            <p:nvPr/>
          </p:nvSpPr>
          <p:spPr>
            <a:xfrm>
              <a:off x="5473352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>
              <a:spLocks noChangeAspect="1"/>
            </p:cNvSpPr>
            <p:nvPr/>
          </p:nvSpPr>
          <p:spPr>
            <a:xfrm>
              <a:off x="554161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>
              <a:spLocks noChangeAspect="1"/>
            </p:cNvSpPr>
            <p:nvPr/>
          </p:nvSpPr>
          <p:spPr>
            <a:xfrm>
              <a:off x="5544112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>
              <a:spLocks noChangeAspect="1"/>
            </p:cNvSpPr>
            <p:nvPr/>
          </p:nvSpPr>
          <p:spPr>
            <a:xfrm>
              <a:off x="561362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>
              <a:spLocks noChangeAspect="1"/>
            </p:cNvSpPr>
            <p:nvPr/>
          </p:nvSpPr>
          <p:spPr>
            <a:xfrm>
              <a:off x="557886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>
              <a:spLocks noChangeAspect="1"/>
            </p:cNvSpPr>
            <p:nvPr/>
          </p:nvSpPr>
          <p:spPr>
            <a:xfrm>
              <a:off x="568438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>
              <a:spLocks noChangeAspect="1"/>
            </p:cNvSpPr>
            <p:nvPr/>
          </p:nvSpPr>
          <p:spPr>
            <a:xfrm>
              <a:off x="564962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>
              <a:spLocks noChangeAspect="1"/>
            </p:cNvSpPr>
            <p:nvPr/>
          </p:nvSpPr>
          <p:spPr>
            <a:xfrm>
              <a:off x="575764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>
              <a:spLocks noChangeAspect="1"/>
            </p:cNvSpPr>
            <p:nvPr/>
          </p:nvSpPr>
          <p:spPr>
            <a:xfrm>
              <a:off x="572288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>
              <a:spLocks noChangeAspect="1"/>
            </p:cNvSpPr>
            <p:nvPr/>
          </p:nvSpPr>
          <p:spPr>
            <a:xfrm>
              <a:off x="582840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>
              <a:spLocks noChangeAspect="1"/>
            </p:cNvSpPr>
            <p:nvPr/>
          </p:nvSpPr>
          <p:spPr>
            <a:xfrm>
              <a:off x="579364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>
              <a:spLocks noChangeAspect="1"/>
            </p:cNvSpPr>
            <p:nvPr/>
          </p:nvSpPr>
          <p:spPr>
            <a:xfrm>
              <a:off x="5900408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>
              <a:spLocks noChangeAspect="1"/>
            </p:cNvSpPr>
            <p:nvPr/>
          </p:nvSpPr>
          <p:spPr>
            <a:xfrm>
              <a:off x="5865648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>
              <a:spLocks noChangeAspect="1"/>
            </p:cNvSpPr>
            <p:nvPr/>
          </p:nvSpPr>
          <p:spPr>
            <a:xfrm>
              <a:off x="5971168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>
              <a:spLocks noChangeAspect="1"/>
            </p:cNvSpPr>
            <p:nvPr/>
          </p:nvSpPr>
          <p:spPr>
            <a:xfrm>
              <a:off x="5936408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1642235" y="2340000"/>
            <a:ext cx="2934219" cy="36000"/>
            <a:chOff x="1642235" y="2340000"/>
            <a:chExt cx="2934219" cy="36000"/>
          </a:xfrm>
        </p:grpSpPr>
        <p:sp>
          <p:nvSpPr>
            <p:cNvPr id="23" name="Овал 22"/>
            <p:cNvSpPr>
              <a:spLocks noChangeAspect="1"/>
            </p:cNvSpPr>
            <p:nvPr/>
          </p:nvSpPr>
          <p:spPr>
            <a:xfrm>
              <a:off x="436168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>
              <a:spLocks noChangeAspect="1"/>
            </p:cNvSpPr>
            <p:nvPr/>
          </p:nvSpPr>
          <p:spPr>
            <a:xfrm>
              <a:off x="432692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>
              <a:spLocks noChangeAspect="1"/>
            </p:cNvSpPr>
            <p:nvPr/>
          </p:nvSpPr>
          <p:spPr>
            <a:xfrm>
              <a:off x="443244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>
              <a:spLocks noChangeAspect="1"/>
            </p:cNvSpPr>
            <p:nvPr/>
          </p:nvSpPr>
          <p:spPr>
            <a:xfrm>
              <a:off x="439768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>
              <a:spLocks noChangeAspect="1"/>
            </p:cNvSpPr>
            <p:nvPr/>
          </p:nvSpPr>
          <p:spPr>
            <a:xfrm>
              <a:off x="450445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>
              <a:spLocks noChangeAspect="1"/>
            </p:cNvSpPr>
            <p:nvPr/>
          </p:nvSpPr>
          <p:spPr>
            <a:xfrm>
              <a:off x="446969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>
              <a:spLocks noChangeAspect="1"/>
            </p:cNvSpPr>
            <p:nvPr/>
          </p:nvSpPr>
          <p:spPr>
            <a:xfrm>
              <a:off x="454045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>
              <a:spLocks noChangeAspect="1"/>
            </p:cNvSpPr>
            <p:nvPr/>
          </p:nvSpPr>
          <p:spPr>
            <a:xfrm>
              <a:off x="3785817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>
              <a:spLocks noChangeAspect="1"/>
            </p:cNvSpPr>
            <p:nvPr/>
          </p:nvSpPr>
          <p:spPr>
            <a:xfrm>
              <a:off x="3751057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>
              <a:spLocks noChangeAspect="1"/>
            </p:cNvSpPr>
            <p:nvPr/>
          </p:nvSpPr>
          <p:spPr>
            <a:xfrm>
              <a:off x="3856577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>
              <a:spLocks noChangeAspect="1"/>
            </p:cNvSpPr>
            <p:nvPr/>
          </p:nvSpPr>
          <p:spPr>
            <a:xfrm>
              <a:off x="3821817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>
              <a:spLocks noChangeAspect="1"/>
            </p:cNvSpPr>
            <p:nvPr/>
          </p:nvSpPr>
          <p:spPr>
            <a:xfrm>
              <a:off x="392858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>
              <a:spLocks noChangeAspect="1"/>
            </p:cNvSpPr>
            <p:nvPr/>
          </p:nvSpPr>
          <p:spPr>
            <a:xfrm>
              <a:off x="389382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>
              <a:spLocks noChangeAspect="1"/>
            </p:cNvSpPr>
            <p:nvPr/>
          </p:nvSpPr>
          <p:spPr>
            <a:xfrm>
              <a:off x="399934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>
              <a:spLocks noChangeAspect="1"/>
            </p:cNvSpPr>
            <p:nvPr/>
          </p:nvSpPr>
          <p:spPr>
            <a:xfrm>
              <a:off x="396458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>
              <a:spLocks noChangeAspect="1"/>
            </p:cNvSpPr>
            <p:nvPr/>
          </p:nvSpPr>
          <p:spPr>
            <a:xfrm>
              <a:off x="4072601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>
              <a:spLocks noChangeAspect="1"/>
            </p:cNvSpPr>
            <p:nvPr/>
          </p:nvSpPr>
          <p:spPr>
            <a:xfrm>
              <a:off x="4037841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>
              <a:spLocks noChangeAspect="1"/>
            </p:cNvSpPr>
            <p:nvPr/>
          </p:nvSpPr>
          <p:spPr>
            <a:xfrm>
              <a:off x="4143361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>
              <a:spLocks noChangeAspect="1"/>
            </p:cNvSpPr>
            <p:nvPr/>
          </p:nvSpPr>
          <p:spPr>
            <a:xfrm>
              <a:off x="4108601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>
              <a:spLocks noChangeAspect="1"/>
            </p:cNvSpPr>
            <p:nvPr/>
          </p:nvSpPr>
          <p:spPr>
            <a:xfrm>
              <a:off x="4215369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>
              <a:spLocks noChangeAspect="1"/>
            </p:cNvSpPr>
            <p:nvPr/>
          </p:nvSpPr>
          <p:spPr>
            <a:xfrm>
              <a:off x="4180609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>
              <a:spLocks noChangeAspect="1"/>
            </p:cNvSpPr>
            <p:nvPr/>
          </p:nvSpPr>
          <p:spPr>
            <a:xfrm>
              <a:off x="4286129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>
              <a:spLocks noChangeAspect="1"/>
            </p:cNvSpPr>
            <p:nvPr/>
          </p:nvSpPr>
          <p:spPr>
            <a:xfrm>
              <a:off x="4251369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>
              <a:spLocks noChangeAspect="1"/>
            </p:cNvSpPr>
            <p:nvPr/>
          </p:nvSpPr>
          <p:spPr>
            <a:xfrm>
              <a:off x="3214207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>
              <a:spLocks noChangeAspect="1"/>
            </p:cNvSpPr>
            <p:nvPr/>
          </p:nvSpPr>
          <p:spPr>
            <a:xfrm>
              <a:off x="3179447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>
              <a:spLocks noChangeAspect="1"/>
            </p:cNvSpPr>
            <p:nvPr/>
          </p:nvSpPr>
          <p:spPr>
            <a:xfrm>
              <a:off x="3284967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>
              <a:spLocks noChangeAspect="1"/>
            </p:cNvSpPr>
            <p:nvPr/>
          </p:nvSpPr>
          <p:spPr>
            <a:xfrm>
              <a:off x="3250207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>
              <a:spLocks noChangeAspect="1"/>
            </p:cNvSpPr>
            <p:nvPr/>
          </p:nvSpPr>
          <p:spPr>
            <a:xfrm>
              <a:off x="335697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>
              <a:spLocks noChangeAspect="1"/>
            </p:cNvSpPr>
            <p:nvPr/>
          </p:nvSpPr>
          <p:spPr>
            <a:xfrm>
              <a:off x="332221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>
              <a:spLocks noChangeAspect="1"/>
            </p:cNvSpPr>
            <p:nvPr/>
          </p:nvSpPr>
          <p:spPr>
            <a:xfrm>
              <a:off x="342773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>
              <a:spLocks noChangeAspect="1"/>
            </p:cNvSpPr>
            <p:nvPr/>
          </p:nvSpPr>
          <p:spPr>
            <a:xfrm>
              <a:off x="339297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>
              <a:spLocks noChangeAspect="1"/>
            </p:cNvSpPr>
            <p:nvPr/>
          </p:nvSpPr>
          <p:spPr>
            <a:xfrm>
              <a:off x="3500991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>
              <a:spLocks noChangeAspect="1"/>
            </p:cNvSpPr>
            <p:nvPr/>
          </p:nvSpPr>
          <p:spPr>
            <a:xfrm>
              <a:off x="3466231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>
              <a:spLocks noChangeAspect="1"/>
            </p:cNvSpPr>
            <p:nvPr/>
          </p:nvSpPr>
          <p:spPr>
            <a:xfrm>
              <a:off x="3571751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>
              <a:spLocks noChangeAspect="1"/>
            </p:cNvSpPr>
            <p:nvPr/>
          </p:nvSpPr>
          <p:spPr>
            <a:xfrm>
              <a:off x="3536991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>
              <a:spLocks noChangeAspect="1"/>
            </p:cNvSpPr>
            <p:nvPr/>
          </p:nvSpPr>
          <p:spPr>
            <a:xfrm>
              <a:off x="3643759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>
              <a:spLocks noChangeAspect="1"/>
            </p:cNvSpPr>
            <p:nvPr/>
          </p:nvSpPr>
          <p:spPr>
            <a:xfrm>
              <a:off x="3608999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>
              <a:spLocks noChangeAspect="1"/>
            </p:cNvSpPr>
            <p:nvPr/>
          </p:nvSpPr>
          <p:spPr>
            <a:xfrm>
              <a:off x="3714519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>
              <a:spLocks noChangeAspect="1"/>
            </p:cNvSpPr>
            <p:nvPr/>
          </p:nvSpPr>
          <p:spPr>
            <a:xfrm>
              <a:off x="3679759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>
              <a:spLocks noChangeAspect="1"/>
            </p:cNvSpPr>
            <p:nvPr/>
          </p:nvSpPr>
          <p:spPr>
            <a:xfrm>
              <a:off x="3074261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>
              <a:spLocks noChangeAspect="1"/>
            </p:cNvSpPr>
            <p:nvPr/>
          </p:nvSpPr>
          <p:spPr>
            <a:xfrm>
              <a:off x="3039501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>
              <a:spLocks noChangeAspect="1"/>
            </p:cNvSpPr>
            <p:nvPr/>
          </p:nvSpPr>
          <p:spPr>
            <a:xfrm>
              <a:off x="3145021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>
              <a:spLocks noChangeAspect="1"/>
            </p:cNvSpPr>
            <p:nvPr/>
          </p:nvSpPr>
          <p:spPr>
            <a:xfrm>
              <a:off x="3110261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>
              <a:spLocks noChangeAspect="1"/>
            </p:cNvSpPr>
            <p:nvPr/>
          </p:nvSpPr>
          <p:spPr>
            <a:xfrm>
              <a:off x="2498392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>
              <a:spLocks noChangeAspect="1"/>
            </p:cNvSpPr>
            <p:nvPr/>
          </p:nvSpPr>
          <p:spPr>
            <a:xfrm>
              <a:off x="2463632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>
              <a:spLocks noChangeAspect="1"/>
            </p:cNvSpPr>
            <p:nvPr/>
          </p:nvSpPr>
          <p:spPr>
            <a:xfrm>
              <a:off x="2569152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>
              <a:spLocks noChangeAspect="1"/>
            </p:cNvSpPr>
            <p:nvPr/>
          </p:nvSpPr>
          <p:spPr>
            <a:xfrm>
              <a:off x="2534392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>
              <a:spLocks noChangeAspect="1"/>
            </p:cNvSpPr>
            <p:nvPr/>
          </p:nvSpPr>
          <p:spPr>
            <a:xfrm>
              <a:off x="264116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>
              <a:spLocks noChangeAspect="1"/>
            </p:cNvSpPr>
            <p:nvPr/>
          </p:nvSpPr>
          <p:spPr>
            <a:xfrm>
              <a:off x="260640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>
              <a:spLocks noChangeAspect="1"/>
            </p:cNvSpPr>
            <p:nvPr/>
          </p:nvSpPr>
          <p:spPr>
            <a:xfrm>
              <a:off x="271192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>
              <a:spLocks noChangeAspect="1"/>
            </p:cNvSpPr>
            <p:nvPr/>
          </p:nvSpPr>
          <p:spPr>
            <a:xfrm>
              <a:off x="267716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>
              <a:spLocks noChangeAspect="1"/>
            </p:cNvSpPr>
            <p:nvPr/>
          </p:nvSpPr>
          <p:spPr>
            <a:xfrm>
              <a:off x="278517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>
              <a:spLocks noChangeAspect="1"/>
            </p:cNvSpPr>
            <p:nvPr/>
          </p:nvSpPr>
          <p:spPr>
            <a:xfrm>
              <a:off x="275041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>
              <a:spLocks noChangeAspect="1"/>
            </p:cNvSpPr>
            <p:nvPr/>
          </p:nvSpPr>
          <p:spPr>
            <a:xfrm>
              <a:off x="285593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>
              <a:spLocks noChangeAspect="1"/>
            </p:cNvSpPr>
            <p:nvPr/>
          </p:nvSpPr>
          <p:spPr>
            <a:xfrm>
              <a:off x="282117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>
              <a:spLocks noChangeAspect="1"/>
            </p:cNvSpPr>
            <p:nvPr/>
          </p:nvSpPr>
          <p:spPr>
            <a:xfrm>
              <a:off x="292794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>
              <a:spLocks noChangeAspect="1"/>
            </p:cNvSpPr>
            <p:nvPr/>
          </p:nvSpPr>
          <p:spPr>
            <a:xfrm>
              <a:off x="289318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>
              <a:spLocks noChangeAspect="1"/>
            </p:cNvSpPr>
            <p:nvPr/>
          </p:nvSpPr>
          <p:spPr>
            <a:xfrm>
              <a:off x="299870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>
              <a:spLocks noChangeAspect="1"/>
            </p:cNvSpPr>
            <p:nvPr/>
          </p:nvSpPr>
          <p:spPr>
            <a:xfrm>
              <a:off x="296394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>
              <a:spLocks noChangeAspect="1"/>
            </p:cNvSpPr>
            <p:nvPr/>
          </p:nvSpPr>
          <p:spPr>
            <a:xfrm>
              <a:off x="1926782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>
              <a:spLocks noChangeAspect="1"/>
            </p:cNvSpPr>
            <p:nvPr/>
          </p:nvSpPr>
          <p:spPr>
            <a:xfrm>
              <a:off x="1892022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>
              <a:spLocks noChangeAspect="1"/>
            </p:cNvSpPr>
            <p:nvPr/>
          </p:nvSpPr>
          <p:spPr>
            <a:xfrm>
              <a:off x="1997542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>
              <a:spLocks noChangeAspect="1"/>
            </p:cNvSpPr>
            <p:nvPr/>
          </p:nvSpPr>
          <p:spPr>
            <a:xfrm>
              <a:off x="1962782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>
              <a:spLocks noChangeAspect="1"/>
            </p:cNvSpPr>
            <p:nvPr/>
          </p:nvSpPr>
          <p:spPr>
            <a:xfrm>
              <a:off x="206955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>
              <a:spLocks noChangeAspect="1"/>
            </p:cNvSpPr>
            <p:nvPr/>
          </p:nvSpPr>
          <p:spPr>
            <a:xfrm>
              <a:off x="203479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>
              <a:spLocks noChangeAspect="1"/>
            </p:cNvSpPr>
            <p:nvPr/>
          </p:nvSpPr>
          <p:spPr>
            <a:xfrm>
              <a:off x="214031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>
              <a:spLocks noChangeAspect="1"/>
            </p:cNvSpPr>
            <p:nvPr/>
          </p:nvSpPr>
          <p:spPr>
            <a:xfrm>
              <a:off x="2105550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>
              <a:spLocks noChangeAspect="1"/>
            </p:cNvSpPr>
            <p:nvPr/>
          </p:nvSpPr>
          <p:spPr>
            <a:xfrm>
              <a:off x="221356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>
              <a:spLocks noChangeAspect="1"/>
            </p:cNvSpPr>
            <p:nvPr/>
          </p:nvSpPr>
          <p:spPr>
            <a:xfrm>
              <a:off x="217880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>
              <a:spLocks noChangeAspect="1"/>
            </p:cNvSpPr>
            <p:nvPr/>
          </p:nvSpPr>
          <p:spPr>
            <a:xfrm>
              <a:off x="228432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>
              <a:spLocks noChangeAspect="1"/>
            </p:cNvSpPr>
            <p:nvPr/>
          </p:nvSpPr>
          <p:spPr>
            <a:xfrm>
              <a:off x="2249566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>
              <a:spLocks noChangeAspect="1"/>
            </p:cNvSpPr>
            <p:nvPr/>
          </p:nvSpPr>
          <p:spPr>
            <a:xfrm>
              <a:off x="235633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>
              <a:spLocks noChangeAspect="1"/>
            </p:cNvSpPr>
            <p:nvPr/>
          </p:nvSpPr>
          <p:spPr>
            <a:xfrm>
              <a:off x="232157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>
              <a:spLocks noChangeAspect="1"/>
            </p:cNvSpPr>
            <p:nvPr/>
          </p:nvSpPr>
          <p:spPr>
            <a:xfrm>
              <a:off x="242709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>
              <a:spLocks noChangeAspect="1"/>
            </p:cNvSpPr>
            <p:nvPr/>
          </p:nvSpPr>
          <p:spPr>
            <a:xfrm>
              <a:off x="2392334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Овал 177"/>
            <p:cNvSpPr>
              <a:spLocks noChangeAspect="1"/>
            </p:cNvSpPr>
            <p:nvPr/>
          </p:nvSpPr>
          <p:spPr>
            <a:xfrm>
              <a:off x="167699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Овал 178"/>
            <p:cNvSpPr>
              <a:spLocks noChangeAspect="1"/>
            </p:cNvSpPr>
            <p:nvPr/>
          </p:nvSpPr>
          <p:spPr>
            <a:xfrm>
              <a:off x="164223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Овал 179"/>
            <p:cNvSpPr>
              <a:spLocks noChangeAspect="1"/>
            </p:cNvSpPr>
            <p:nvPr/>
          </p:nvSpPr>
          <p:spPr>
            <a:xfrm>
              <a:off x="174775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Овал 180"/>
            <p:cNvSpPr>
              <a:spLocks noChangeAspect="1"/>
            </p:cNvSpPr>
            <p:nvPr/>
          </p:nvSpPr>
          <p:spPr>
            <a:xfrm>
              <a:off x="1712995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Овал 181"/>
            <p:cNvSpPr>
              <a:spLocks noChangeAspect="1"/>
            </p:cNvSpPr>
            <p:nvPr/>
          </p:nvSpPr>
          <p:spPr>
            <a:xfrm>
              <a:off x="1819763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Овал 182"/>
            <p:cNvSpPr>
              <a:spLocks noChangeAspect="1"/>
            </p:cNvSpPr>
            <p:nvPr/>
          </p:nvSpPr>
          <p:spPr>
            <a:xfrm>
              <a:off x="1785003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Овал 183"/>
            <p:cNvSpPr>
              <a:spLocks noChangeAspect="1"/>
            </p:cNvSpPr>
            <p:nvPr/>
          </p:nvSpPr>
          <p:spPr>
            <a:xfrm>
              <a:off x="1855763" y="2340000"/>
              <a:ext cx="36000" cy="360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4987092" y="1033055"/>
                <a:ext cx="1934632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𝑆𝑑</m:t>
                      </m:r>
                      <m:r>
                        <a:rPr lang="en-US" b="0" i="1" smtClean="0">
                          <a:latin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092" y="1033055"/>
                <a:ext cx="1934632" cy="634789"/>
              </a:xfrm>
              <a:prstGeom prst="rect">
                <a:avLst/>
              </a:prstGeom>
              <a:blipFill rotWithShape="1">
                <a:blip r:embed="rId6"/>
                <a:stretch>
                  <a:fillRect r="-2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/>
              <p:cNvSpPr txBox="1"/>
              <p:nvPr/>
            </p:nvSpPr>
            <p:spPr>
              <a:xfrm>
                <a:off x="4971727" y="1592484"/>
                <a:ext cx="4035785" cy="677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−9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 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0,6 </m:t>
                          </m:r>
                          <m:sSup>
                            <m:sSupPr>
                              <m:ctrlPr>
                                <a:rPr lang="ru-R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1,7×</m:t>
                      </m:r>
                      <m:sSup>
                        <m:sSup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 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=1,7 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нм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9" name="TextBox 1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727" y="1592484"/>
                <a:ext cx="4035785" cy="677430"/>
              </a:xfrm>
              <a:prstGeom prst="rect">
                <a:avLst/>
              </a:prstGeom>
              <a:blipFill rotWithShape="1">
                <a:blip r:embed="rId7"/>
                <a:stretch>
                  <a:fillRect r="-7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1" name="Прямая со стрелкой 200"/>
          <p:cNvCxnSpPr/>
          <p:nvPr/>
        </p:nvCxnSpPr>
        <p:spPr>
          <a:xfrm>
            <a:off x="2516392" y="1350449"/>
            <a:ext cx="1971302" cy="580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1353359" y="1078330"/>
                <a:ext cx="1288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=1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</a:rPr>
                            <m:t>мм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359" y="1078330"/>
                <a:ext cx="1288366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616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1349334" y="1471920"/>
                <a:ext cx="12839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=0,6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</a:rPr>
                            <m:t>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34" y="1471920"/>
                <a:ext cx="128394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568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8" name="Прямая со стрелкой 207"/>
          <p:cNvCxnSpPr/>
          <p:nvPr/>
        </p:nvCxnSpPr>
        <p:spPr>
          <a:xfrm>
            <a:off x="2425324" y="1759250"/>
            <a:ext cx="1665277" cy="510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85" name="Группа 18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8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877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-2.83951E-6 L -2.77778E-6 0.0629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8" grpId="0"/>
      <p:bldP spid="199" grpId="0"/>
      <p:bldP spid="204" grpId="0"/>
      <p:bldP spid="2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6" y="104824"/>
            <a:ext cx="4896544" cy="4933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68" y="3619123"/>
            <a:ext cx="615296" cy="8248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8279"/>
            <a:ext cx="3339313" cy="48552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09295"/>
            <a:ext cx="677220" cy="57811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800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Размеры молекул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680" y="1203597"/>
            <a:ext cx="4114800" cy="2019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</a:rPr>
              <a:t>Размеры любой молекулы ничтожно малы, по сравнению с размером любого макроскопического тела.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88024" y="3291830"/>
            <a:ext cx="41148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</a:rPr>
              <a:t>В любом макроскопическом теле содержится огромное число молекул.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03598"/>
            <a:ext cx="2743206" cy="3657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275606"/>
                <a:ext cx="31325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ru-RU" sz="2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24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молекул воды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75606"/>
                <a:ext cx="3132524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370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776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236562"/>
            <a:ext cx="5832648" cy="587708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62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Группа 34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4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04" name="Группа 1103"/>
          <p:cNvGrpSpPr/>
          <p:nvPr/>
        </p:nvGrpSpPr>
        <p:grpSpPr>
          <a:xfrm>
            <a:off x="2123728" y="230238"/>
            <a:ext cx="4861792" cy="4861792"/>
            <a:chOff x="2123728" y="230238"/>
            <a:chExt cx="4861792" cy="486179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230238"/>
              <a:ext cx="4861792" cy="4861792"/>
            </a:xfrm>
            <a:prstGeom prst="rect">
              <a:avLst/>
            </a:prstGeom>
          </p:spPr>
        </p:pic>
        <p:grpSp>
          <p:nvGrpSpPr>
            <p:cNvPr id="342" name="Группа 341"/>
            <p:cNvGrpSpPr/>
            <p:nvPr/>
          </p:nvGrpSpPr>
          <p:grpSpPr>
            <a:xfrm>
              <a:off x="3203848" y="987574"/>
              <a:ext cx="2664296" cy="2406228"/>
              <a:chOff x="3059832" y="2181746"/>
              <a:chExt cx="2664296" cy="2406228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8708" y="22117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5856" y="218174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7724" y="23435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1026" y="266330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4492" y="25982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5414" y="250664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5863" y="23760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4889" y="222668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5896" y="241374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998" y="27035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1146" y="267360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3014" y="283537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7410" y="303105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3674" y="313561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1153" y="286792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005" y="247625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1153" y="244629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6757" y="284700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417" y="280374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681" y="290830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1160" y="264061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5332" y="23641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2480" y="233414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4348" y="24959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7650" y="281570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1116" y="27506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2038" y="265904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2487" y="25284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1513" y="237908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2520" y="256614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0622" y="28559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7770" y="282600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9638" y="298777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4034" y="318345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0298" y="328801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7777" y="302032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0629" y="262865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7777" y="259869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3381" y="299940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4041" y="295614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0305" y="306070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7784" y="279301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1108" y="28705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8256" y="28405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0124" y="30023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3426" y="33220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6892" y="325699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7814" y="316543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8263" y="303486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289" y="288547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8296" y="307253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6398" y="33623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3546" y="33323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9" name="Рисунок 5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5414" y="34941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9810" y="368984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6074" y="379440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553" y="35267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6405" y="31350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553" y="310508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9157" y="350579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9817" y="34625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6081" y="356709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3560" y="329940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7732" y="30229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4880" y="29929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6748" y="31547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2" name="Рисунок 7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0050" y="34744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3516" y="340939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4438" y="331783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4887" y="318726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3913" y="303787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7" name="Рисунок 7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4920" y="322493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8" name="Рисунок 7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3022" y="35147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9" name="Рисунок 7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0170" y="34847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80" name="Рисунок 7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2038" y="36465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6434" y="384224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82" name="Рисунок 8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2698" y="394680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0177" y="36791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3029" y="32874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0177" y="325748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5781" y="365819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41" y="36149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88" name="Рисунок 8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2705" y="371949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0184" y="345180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90" name="Рисунок 8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388" y="23641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91" name="Рисунок 9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3536" y="233414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92" name="Рисунок 9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5404" y="24959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93" name="Рисунок 9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706" y="281570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94" name="Рисунок 9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2172" y="27506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95" name="Рисунок 9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3094" y="265904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3543" y="25284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97" name="Рисунок 9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569" y="237908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98" name="Рисунок 9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3576" y="256614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99" name="Рисунок 9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1678" y="28559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0" name="Рисунок 9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8826" y="282600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0694" y="298777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2" name="Рисунок 10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5090" y="318345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1354" y="328801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4" name="Рисунок 10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8833" y="302032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5" name="Рисунок 10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1685" y="262865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6" name="Рисунок 10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8833" y="259869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7" name="Рисунок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4437" y="299940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8" name="Рисунок 10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5097" y="295614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9" name="Рисунок 10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1361" y="306070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10" name="Рисунок 10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840" y="279301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11" name="Рисунок 1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3012" y="25165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12" name="Рисунок 1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0160" y="248654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13" name="Рисунок 1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2028" y="26483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14" name="Рисунок 1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5330" y="296810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15" name="Рисунок 1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8796" y="29030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16" name="Рисунок 1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9718" y="281144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17" name="Рисунок 1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0167" y="26808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18" name="Рисунок 1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193" y="253148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19" name="Рисунок 1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0200" y="271854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20" name="Рисунок 1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8302" y="30083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21" name="Рисунок 1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5450" y="297840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22" name="Рисунок 1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7318" y="314017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23" name="Рисунок 1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1714" y="333585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24" name="Рисунок 1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7978" y="344041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25" name="Рисунок 1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5457" y="317272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26" name="Рисунок 1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8309" y="278105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5457" y="275109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28" name="Рисунок 1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1061" y="315180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29" name="Рисунок 1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1721" y="310854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30" name="Рисунок 1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7985" y="321310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31" name="Рисунок 1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5464" y="294541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32" name="Рисунок 1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8788" y="30229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33" name="Рисунок 1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5936" y="29929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34" name="Рисунок 1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7804" y="31547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35" name="Рисунок 1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1106" y="34744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36" name="Рисунок 1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4572" y="340939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37" name="Рисунок 1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494" y="331783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38" name="Рисунок 1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5943" y="318726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39" name="Рисунок 1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4969" y="303787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40" name="Рисунок 1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5976" y="322493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41" name="Рисунок 1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4078" y="35147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42" name="Рисунок 1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1226" y="34847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43" name="Рисунок 1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3094" y="36465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44" name="Рисунок 14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490" y="384224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45" name="Рисунок 1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3754" y="394680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46" name="Рисунок 1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1233" y="36791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47" name="Рисунок 1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4085" y="32874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48" name="Рисунок 1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1233" y="325748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49" name="Рисунок 1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6837" y="365819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50" name="Рисунок 1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7497" y="36149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51" name="Рисунок 1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3761" y="371949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52" name="Рисунок 15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1240" y="345180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53" name="Рисунок 15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5412" y="31753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54" name="Рисунок 1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2560" y="31453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55" name="Рисунок 15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4428" y="33071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56" name="Рисунок 15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7730" y="36268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57" name="Рисунок 15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1196" y="356179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58" name="Рисунок 15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2118" y="347023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59" name="Рисунок 15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2567" y="333966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1593" y="319027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61" name="Рисунок 16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2600" y="337733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0702" y="36671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7850" y="36371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718" y="37989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4114" y="399464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66" name="Рисунок 16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0378" y="409920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67" name="Рисунок 16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7857" y="38315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68" name="Рисунок 16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0709" y="34398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69" name="Рисунок 16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7857" y="340988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70" name="Рисунок 1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3461" y="381059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71" name="Рисунок 17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4121" y="37673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72" name="Рисунок 17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0385" y="387189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73" name="Рисунок 1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864" y="360420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74" name="Рисунок 17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9832" y="263537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75" name="Рисунок 1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6980" y="26054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76" name="Рисунок 17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8848" y="276718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77" name="Рисунок 17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2150" y="30869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78" name="Рисунок 17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5616" y="302186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79" name="Рисунок 17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6538" y="293031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80" name="Рисунок 17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6987" y="279973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81" name="Рисунок 18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6013" y="265034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82" name="Рисунок 18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020" y="283740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83" name="Рисунок 18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5122" y="312723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84" name="Рисунок 18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2270" y="30972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85" name="Рисунок 18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4138" y="325904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86" name="Рисунок 18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8534" y="345472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87" name="Рисунок 18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4798" y="355928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88" name="Рисунок 18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2277" y="329159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89" name="Рисунок 18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5129" y="289992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90" name="Рисунок 18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2277" y="286995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91" name="Рисунок 19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7881" y="327066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92" name="Рисунок 19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8541" y="32274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93" name="Рисунок 19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805" y="33319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94" name="Рисунок 19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2284" y="306428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95" name="Рисунок 19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6456" y="278777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96" name="Рисунок 19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3604" y="27578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97" name="Рисунок 19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5472" y="291958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98" name="Рисунок 19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8774" y="32393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99" name="Рисунок 19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2240" y="317426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00" name="Рисунок 19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3162" y="308271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01" name="Рисунок 2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3611" y="295213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02" name="Рисунок 20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2637" y="280274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03" name="Рисунок 20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3644" y="298980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04" name="Рисунок 20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1746" y="327963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05" name="Рисунок 20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8894" y="32496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06" name="Рисунок 20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0762" y="341144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07" name="Рисунок 2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5158" y="360712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08" name="Рисунок 20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1422" y="371168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09" name="Рисунок 20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8901" y="344399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10" name="Рисунок 20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1753" y="305232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11" name="Рисунок 2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8901" y="302235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12" name="Рисунок 2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4505" y="342306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13" name="Рисунок 2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5165" y="33798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14" name="Рисунок 2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1429" y="34843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15" name="Рисунок 2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8908" y="321668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16" name="Рисунок 2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2232" y="329416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17" name="Рисунок 2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9380" y="32642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18" name="Рисунок 2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1248" y="342597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19" name="Рисунок 2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4550" y="37457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20" name="Рисунок 2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8016" y="368065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21" name="Рисунок 2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8938" y="358910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22" name="Рисунок 2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9387" y="345852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23" name="Рисунок 2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8413" y="330913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24" name="Рисунок 2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9420" y="349619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25" name="Рисунок 2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522" y="378602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26" name="Рисунок 2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4670" y="37560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27" name="Рисунок 2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6538" y="391783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28" name="Рисунок 2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0934" y="411351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29" name="Рисунок 2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7198" y="421807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30" name="Рисунок 2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677" y="395038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31" name="Рисунок 2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7529" y="355871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32" name="Рисунок 2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677" y="35287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33" name="Рисунок 2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0281" y="392946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34" name="Рисунок 2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0941" y="38862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35" name="Рисунок 2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7205" y="399076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36" name="Рисунок 2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4684" y="372307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37" name="Рисунок 2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8856" y="344656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38" name="Рисунок 2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6004" y="34166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39" name="Рисунок 2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7872" y="357837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40" name="Рисунок 2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1174" y="38981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41" name="Рисунок 2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4640" y="383305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42" name="Рисунок 2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5562" y="374150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43" name="Рисунок 2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6011" y="361092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44" name="Рисунок 24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5037" y="346153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45" name="Рисунок 2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6044" y="364859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46" name="Рисунок 2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4146" y="393842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47" name="Рисунок 2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1294" y="39084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48" name="Рисунок 2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3162" y="407023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49" name="Рисунок 2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7558" y="426591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50" name="Рисунок 2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3822" y="437047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51" name="Рисунок 2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1301" y="410278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52" name="Рисунок 25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4153" y="371111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53" name="Рисунок 25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1301" y="36811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54" name="Рисунок 2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6905" y="408186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55" name="Рисунок 25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7565" y="40386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56" name="Рисунок 25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3829" y="414316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57" name="Рисунок 25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1308" y="387547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58" name="Рисунок 25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7512" y="278777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59" name="Рисунок 25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4660" y="27578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60" name="Рисунок 2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6528" y="291958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61" name="Рисунок 26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9830" y="32393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62" name="Рисунок 2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3296" y="317426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63" name="Рисунок 2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4218" y="308271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64" name="Рисунок 2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4667" y="295213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65" name="Рисунок 26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3693" y="280274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66" name="Рисунок 26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4700" y="298980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67" name="Рисунок 26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2802" y="327963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68" name="Рисунок 26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9950" y="32496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69" name="Рисунок 26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1818" y="341144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70" name="Рисунок 2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6214" y="360712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71" name="Рисунок 27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2478" y="371168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72" name="Рисунок 27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9957" y="344399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73" name="Рисунок 2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2809" y="305232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74" name="Рисунок 27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9957" y="302235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75" name="Рисунок 2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5561" y="342306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76" name="Рисунок 27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6221" y="33798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77" name="Рисунок 27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485" y="34843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78" name="Рисунок 27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9964" y="321668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79" name="Рисунок 27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136" y="294017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80" name="Рисунок 27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1284" y="29102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81" name="Рисунок 28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152" y="307198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82" name="Рисунок 28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6454" y="33917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83" name="Рисунок 28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9920" y="332666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84" name="Рисунок 28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0842" y="323511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85" name="Рисунок 28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1291" y="310453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86" name="Рисунок 28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0317" y="295514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87" name="Рисунок 28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1324" y="314220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88" name="Рисунок 28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9426" y="343203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89" name="Рисунок 28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6574" y="34020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90" name="Рисунок 28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8442" y="356384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91" name="Рисунок 29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2838" y="375952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92" name="Рисунок 29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9102" y="386408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93" name="Рисунок 29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6581" y="359639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94" name="Рисунок 29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9433" y="320472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95" name="Рисунок 29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6581" y="317475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96" name="Рисунок 29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2185" y="357546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97" name="Рисунок 29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845" y="35322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98" name="Рисунок 29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9109" y="36367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299" name="Рисунок 29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6588" y="336908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00" name="Рисунок 29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912" y="344656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01" name="Рисунок 3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060" y="34166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02" name="Рисунок 30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8928" y="357837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03" name="Рисунок 30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2230" y="38981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04" name="Рисунок 30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5696" y="383305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05" name="Рисунок 30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6618" y="374150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06" name="Рисунок 30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067" y="361092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07" name="Рисунок 3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6093" y="346153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08" name="Рисунок 30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7100" y="364859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09" name="Рисунок 30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5202" y="393842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10" name="Рисунок 30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2350" y="39084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11" name="Рисунок 3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4218" y="407023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12" name="Рисунок 3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8614" y="426591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13" name="Рисунок 3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4878" y="437047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14" name="Рисунок 3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357" y="410278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15" name="Рисунок 3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209" y="371111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16" name="Рисунок 3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357" y="36811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17" name="Рисунок 3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961" y="408186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18" name="Рисунок 3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8621" y="40386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19" name="Рисунок 3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885" y="414316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20" name="Рисунок 3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2364" y="387547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21" name="Рисунок 3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6536" y="359896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22" name="Рисунок 3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3684" y="35690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23" name="Рисунок 3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5552" y="373077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24" name="Рисунок 3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8854" y="40505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25" name="Рисунок 3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2320" y="398545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26" name="Рисунок 3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3242" y="389390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27" name="Рисунок 3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3691" y="376332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28" name="Рисунок 3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717" y="361393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29" name="Рисунок 3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3724" y="380099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30" name="Рисунок 3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1826" y="409082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31" name="Рисунок 3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8974" y="40608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32" name="Рисунок 3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0842" y="422263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33" name="Рисунок 3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5238" y="441831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34" name="Рисунок 3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1502" y="452287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35" name="Рисунок 3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8981" y="425518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36" name="Рисунок 3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1833" y="386351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37" name="Рисунок 3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8981" y="38335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38" name="Рисунок 3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4585" y="423426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39" name="Рисунок 3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5245" y="41910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40" name="Рисунок 3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1509" y="429556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41" name="Рисунок 3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988" y="4027873"/>
                <a:ext cx="76264" cy="65103"/>
              </a:xfrm>
              <a:prstGeom prst="rect">
                <a:avLst/>
              </a:prstGeom>
            </p:spPr>
          </p:pic>
        </p:grpSp>
        <p:pic>
          <p:nvPicPr>
            <p:cNvPr id="837" name="Рисунок 8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3868041" y="3330260"/>
              <a:ext cx="76264" cy="65103"/>
            </a:xfrm>
            <a:prstGeom prst="rect">
              <a:avLst/>
            </a:prstGeom>
          </p:spPr>
        </p:pic>
        <p:pic>
          <p:nvPicPr>
            <p:cNvPr id="845" name="Рисунок 8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174258" y="3665500"/>
              <a:ext cx="76264" cy="65103"/>
            </a:xfrm>
            <a:prstGeom prst="rect">
              <a:avLst/>
            </a:prstGeom>
          </p:spPr>
        </p:pic>
        <p:pic>
          <p:nvPicPr>
            <p:cNvPr id="846" name="Рисунок 8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302946" y="3651774"/>
              <a:ext cx="76264" cy="65103"/>
            </a:xfrm>
            <a:prstGeom prst="rect">
              <a:avLst/>
            </a:prstGeom>
          </p:spPr>
        </p:pic>
        <p:pic>
          <p:nvPicPr>
            <p:cNvPr id="847" name="Рисунок 8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089913" y="3485405"/>
              <a:ext cx="76264" cy="65103"/>
            </a:xfrm>
            <a:prstGeom prst="rect">
              <a:avLst/>
            </a:prstGeom>
          </p:spPr>
        </p:pic>
        <p:pic>
          <p:nvPicPr>
            <p:cNvPr id="850" name="Рисунок 8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014567" y="3573990"/>
              <a:ext cx="76264" cy="65103"/>
            </a:xfrm>
            <a:prstGeom prst="rect">
              <a:avLst/>
            </a:prstGeom>
          </p:spPr>
        </p:pic>
        <p:pic>
          <p:nvPicPr>
            <p:cNvPr id="851" name="Рисунок 8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072493" y="3387262"/>
              <a:ext cx="76264" cy="65103"/>
            </a:xfrm>
            <a:prstGeom prst="rect">
              <a:avLst/>
            </a:prstGeom>
          </p:spPr>
        </p:pic>
        <p:pic>
          <p:nvPicPr>
            <p:cNvPr id="852" name="Рисунок 8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201181" y="3373536"/>
              <a:ext cx="76264" cy="65103"/>
            </a:xfrm>
            <a:prstGeom prst="rect">
              <a:avLst/>
            </a:prstGeom>
          </p:spPr>
        </p:pic>
        <p:pic>
          <p:nvPicPr>
            <p:cNvPr id="853" name="Рисунок 8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3988148" y="3207167"/>
              <a:ext cx="76264" cy="65103"/>
            </a:xfrm>
            <a:prstGeom prst="rect">
              <a:avLst/>
            </a:prstGeom>
          </p:spPr>
        </p:pic>
        <p:pic>
          <p:nvPicPr>
            <p:cNvPr id="935" name="Рисунок 9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630622" y="4172677"/>
              <a:ext cx="76264" cy="65103"/>
            </a:xfrm>
            <a:prstGeom prst="rect">
              <a:avLst/>
            </a:prstGeom>
          </p:spPr>
        </p:pic>
        <p:pic>
          <p:nvPicPr>
            <p:cNvPr id="936" name="Рисунок 9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127614" y="4043098"/>
              <a:ext cx="76264" cy="65103"/>
            </a:xfrm>
            <a:prstGeom prst="rect">
              <a:avLst/>
            </a:prstGeom>
          </p:spPr>
        </p:pic>
        <p:pic>
          <p:nvPicPr>
            <p:cNvPr id="972" name="Рисунок 9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3998664" y="3708425"/>
              <a:ext cx="76264" cy="65103"/>
            </a:xfrm>
            <a:prstGeom prst="rect">
              <a:avLst/>
            </a:prstGeom>
          </p:spPr>
        </p:pic>
        <p:pic>
          <p:nvPicPr>
            <p:cNvPr id="978" name="Рисунок 9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3896899" y="3430187"/>
              <a:ext cx="76264" cy="65103"/>
            </a:xfrm>
            <a:prstGeom prst="rect">
              <a:avLst/>
            </a:prstGeom>
          </p:spPr>
        </p:pic>
        <p:pic>
          <p:nvPicPr>
            <p:cNvPr id="1004" name="Рисунок 100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220039" y="3698026"/>
              <a:ext cx="76264" cy="65103"/>
            </a:xfrm>
            <a:prstGeom prst="rect">
              <a:avLst/>
            </a:prstGeom>
          </p:spPr>
        </p:pic>
        <p:pic>
          <p:nvPicPr>
            <p:cNvPr id="1005" name="Рисунок 100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210427" y="3584527"/>
              <a:ext cx="76264" cy="65103"/>
            </a:xfrm>
            <a:prstGeom prst="rect">
              <a:avLst/>
            </a:prstGeom>
          </p:spPr>
        </p:pic>
        <p:pic>
          <p:nvPicPr>
            <p:cNvPr id="1007" name="Рисунок 10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3968749" y="3558801"/>
              <a:ext cx="76264" cy="65103"/>
            </a:xfrm>
            <a:prstGeom prst="rect">
              <a:avLst/>
            </a:prstGeom>
          </p:spPr>
        </p:pic>
        <p:pic>
          <p:nvPicPr>
            <p:cNvPr id="1009" name="Рисунок 10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086432" y="3430422"/>
              <a:ext cx="76264" cy="65103"/>
            </a:xfrm>
            <a:prstGeom prst="rect">
              <a:avLst/>
            </a:prstGeom>
          </p:spPr>
        </p:pic>
        <p:pic>
          <p:nvPicPr>
            <p:cNvPr id="1010" name="Рисунок 10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111310" y="3966697"/>
              <a:ext cx="76264" cy="65103"/>
            </a:xfrm>
            <a:prstGeom prst="rect">
              <a:avLst/>
            </a:prstGeom>
          </p:spPr>
        </p:pic>
        <p:pic>
          <p:nvPicPr>
            <p:cNvPr id="1011" name="Рисунок 10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168985" y="3806979"/>
              <a:ext cx="76264" cy="65103"/>
            </a:xfrm>
            <a:prstGeom prst="rect">
              <a:avLst/>
            </a:prstGeom>
          </p:spPr>
        </p:pic>
        <p:pic>
          <p:nvPicPr>
            <p:cNvPr id="1012" name="Рисунок 10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289983" y="3920927"/>
              <a:ext cx="76264" cy="65103"/>
            </a:xfrm>
            <a:prstGeom prst="rect">
              <a:avLst/>
            </a:prstGeom>
          </p:spPr>
        </p:pic>
        <p:pic>
          <p:nvPicPr>
            <p:cNvPr id="1013" name="Рисунок 10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516644" y="3919768"/>
              <a:ext cx="76264" cy="65103"/>
            </a:xfrm>
            <a:prstGeom prst="rect">
              <a:avLst/>
            </a:prstGeom>
          </p:spPr>
        </p:pic>
        <p:pic>
          <p:nvPicPr>
            <p:cNvPr id="1014" name="Рисунок 10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645332" y="3906042"/>
              <a:ext cx="76264" cy="65103"/>
            </a:xfrm>
            <a:prstGeom prst="rect">
              <a:avLst/>
            </a:prstGeom>
          </p:spPr>
        </p:pic>
        <p:pic>
          <p:nvPicPr>
            <p:cNvPr id="1015" name="Рисунок 10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432299" y="3739673"/>
              <a:ext cx="76264" cy="65103"/>
            </a:xfrm>
            <a:prstGeom prst="rect">
              <a:avLst/>
            </a:prstGeom>
          </p:spPr>
        </p:pic>
        <p:pic>
          <p:nvPicPr>
            <p:cNvPr id="1016" name="Рисунок 10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009545" y="3688459"/>
              <a:ext cx="76264" cy="65103"/>
            </a:xfrm>
            <a:prstGeom prst="rect">
              <a:avLst/>
            </a:prstGeom>
          </p:spPr>
        </p:pic>
        <p:pic>
          <p:nvPicPr>
            <p:cNvPr id="1017" name="Рисунок 10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067220" y="3528741"/>
              <a:ext cx="76264" cy="65103"/>
            </a:xfrm>
            <a:prstGeom prst="rect">
              <a:avLst/>
            </a:prstGeom>
          </p:spPr>
        </p:pic>
        <p:pic>
          <p:nvPicPr>
            <p:cNvPr id="1018" name="Рисунок 10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356953" y="3828258"/>
              <a:ext cx="76264" cy="65103"/>
            </a:xfrm>
            <a:prstGeom prst="rect">
              <a:avLst/>
            </a:prstGeom>
          </p:spPr>
        </p:pic>
        <p:pic>
          <p:nvPicPr>
            <p:cNvPr id="1019" name="Рисунок 10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414879" y="3641530"/>
              <a:ext cx="76264" cy="65103"/>
            </a:xfrm>
            <a:prstGeom prst="rect">
              <a:avLst/>
            </a:prstGeom>
          </p:spPr>
        </p:pic>
        <p:pic>
          <p:nvPicPr>
            <p:cNvPr id="1020" name="Рисунок 10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543567" y="3627804"/>
              <a:ext cx="76264" cy="65103"/>
            </a:xfrm>
            <a:prstGeom prst="rect">
              <a:avLst/>
            </a:prstGeom>
          </p:spPr>
        </p:pic>
        <p:pic>
          <p:nvPicPr>
            <p:cNvPr id="1021" name="Рисунок 10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330534" y="3461435"/>
              <a:ext cx="76264" cy="65103"/>
            </a:xfrm>
            <a:prstGeom prst="rect">
              <a:avLst/>
            </a:prstGeom>
          </p:spPr>
        </p:pic>
        <p:grpSp>
          <p:nvGrpSpPr>
            <p:cNvPr id="1023" name="Группа 1022"/>
            <p:cNvGrpSpPr/>
            <p:nvPr/>
          </p:nvGrpSpPr>
          <p:grpSpPr>
            <a:xfrm>
              <a:off x="4638771" y="3221751"/>
              <a:ext cx="1314379" cy="1563378"/>
              <a:chOff x="8009256" y="2239695"/>
              <a:chExt cx="1314379" cy="1563378"/>
            </a:xfrm>
          </p:grpSpPr>
          <p:pic>
            <p:nvPicPr>
              <p:cNvPr id="1024" name="Рисунок 10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595485" y="255433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25" name="Рисунок 10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326814" y="244560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26" name="Рисунок 10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486532" y="250328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27" name="Рисунок 10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372584" y="262428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28" name="Рисунок 10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373743" y="285094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29" name="Рисунок 10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387469" y="297963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30" name="Рисунок 10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553838" y="276659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31" name="Рисунок 10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465253" y="269125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32" name="Рисунок 10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651981" y="274917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33" name="Рисунок 10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665707" y="287786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34" name="Рисунок 10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050903" y="22396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35" name="Рисунок 10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009256" y="245195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36" name="Рисунок 10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107399" y="243453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37" name="Рисунок 10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121125" y="256322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38" name="Рисунок 10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9010780" y="297029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39" name="Рисунок 10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9124278" y="296067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40" name="Рисунок 10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42108" y="286156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41" name="Рисунок 10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901827" y="29192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42" name="Рисунок 10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87879" y="304023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43" name="Рисунок 10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89038" y="326689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44" name="Рисунок 104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802764" y="339558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45" name="Рисунок 10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969133" y="318255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46" name="Рисунок 10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880548" y="310720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47" name="Рисунок 10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9067276" y="316513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48" name="Рисунок 10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9081002" y="32938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49" name="Рисунок 10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9247371" y="308078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50" name="Рисунок 10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317092" y="254666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51" name="Рисунок 10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330818" y="26753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52" name="Рисунок 105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609056" y="257358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53" name="Рисунок 105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299188" y="250311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54" name="Рисунок 10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341218" y="289672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55" name="Рисунок 105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454716" y="288711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56" name="Рисунок 105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154969" y="260819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57" name="Рисунок 105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480442" y="264543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58" name="Рисунок 105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608822" y="276311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59" name="Рисунок 105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072546" y="27879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60" name="Рисунок 10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232264" y="28456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61" name="Рисунок 106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118317" y="29666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62" name="Рисунок 10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119476" y="319332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63" name="Рисунок 10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133202" y="332201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64" name="Рисунок 10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299571" y="310898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65" name="Рисунок 106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350784" y="268623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66" name="Рисунок 106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510502" y="274390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67" name="Рисунок 106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210986" y="303363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68" name="Рисунок 106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397714" y="309156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69" name="Рисунок 106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411440" y="322025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70" name="Рисунок 10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577808" y="30072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71" name="Рисунок 107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064474" y="225894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72" name="Рисунок 107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31228" y="273595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73" name="Рисунок 10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32387" y="296261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74" name="Рисунок 107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46113" y="309130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75" name="Рисунок 10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912482" y="287826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76" name="Рисунок 107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823897" y="280292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77" name="Рисунок 107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9010625" y="28608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78" name="Рисунок 107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9024351" y="29895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79" name="Рисунок 107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064239" y="244847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80" name="Рисунок 107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033226" y="269257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81" name="Рисунок 108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668712" y="274039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82" name="Рисунок 108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828431" y="279807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83" name="Рисунок 108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14483" y="291907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84" name="Рисунок 108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56512" y="331267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85" name="Рисунок 108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870011" y="330306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86" name="Рисунок 108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570264" y="302414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87" name="Рисунок 108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895737" y="306138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88" name="Рисунок 108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969629" y="293154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89" name="Рисунок 108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9024116" y="31790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90" name="Рисунок 108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487841" y="320394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91" name="Рисунок 109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647559" y="326162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92" name="Рисунок 109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533611" y="338262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93" name="Рисунок 109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534770" y="360928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94" name="Рисунок 109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548496" y="37379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95" name="Рисунок 109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14865" y="35249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96" name="Рисунок 109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66079" y="310218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97" name="Рисунок 109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925797" y="315985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98" name="Рисунок 109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626280" y="344959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099" name="Рисунок 109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813008" y="350751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100" name="Рисунок 109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826734" y="363620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1101" name="Рисунок 1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993103" y="3423172"/>
                <a:ext cx="76264" cy="65103"/>
              </a:xfrm>
              <a:prstGeom prst="rect">
                <a:avLst/>
              </a:prstGeom>
            </p:spPr>
          </p:pic>
        </p:grpSp>
        <p:pic>
          <p:nvPicPr>
            <p:cNvPr id="1102" name="Рисунок 1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437114" y="4028661"/>
              <a:ext cx="76264" cy="65103"/>
            </a:xfrm>
            <a:prstGeom prst="rect">
              <a:avLst/>
            </a:prstGeom>
          </p:spPr>
        </p:pic>
        <p:pic>
          <p:nvPicPr>
            <p:cNvPr id="1103" name="Рисунок 1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990662" y="4362104"/>
              <a:ext cx="76264" cy="65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4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72920"/>
            <a:ext cx="6664650" cy="5689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43558"/>
            <a:ext cx="3579862" cy="357986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198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9502"/>
            <a:ext cx="8229600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свойства тел влияет не только то, из каких частиц оно состоит, но и то, в каком порядке эти частицы расположены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79" y="1347614"/>
            <a:ext cx="3492713" cy="139708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543" b="89776" l="7311" r="89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65" y="2894826"/>
            <a:ext cx="2326819" cy="1901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45" b="94659" l="5556" r="93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03798"/>
            <a:ext cx="1512168" cy="14155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7448" y="3480743"/>
            <a:ext cx="1232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Углерод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10" idx="3"/>
          </p:cNvCxnSpPr>
          <p:nvPr/>
        </p:nvCxnSpPr>
        <p:spPr>
          <a:xfrm>
            <a:off x="5170221" y="3711576"/>
            <a:ext cx="72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1"/>
          </p:cNvCxnSpPr>
          <p:nvPr/>
        </p:nvCxnSpPr>
        <p:spPr>
          <a:xfrm flipH="1">
            <a:off x="3059832" y="3711576"/>
            <a:ext cx="72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7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234</Words>
  <Application>Microsoft Office PowerPoint</Application>
  <PresentationFormat>Экран (16:9)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Основные положения молекулярно-кинетической теории</vt:lpstr>
      <vt:lpstr>Презентация PowerPoint</vt:lpstr>
      <vt:lpstr>Определение размеров молекул</vt:lpstr>
      <vt:lpstr>Презентация PowerPoint</vt:lpstr>
      <vt:lpstr>Размеры молекул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Частицы тел постоянно находятся в беспорядочном движении!</vt:lpstr>
      <vt:lpstr>Частицы внутри тел постоянно взаимодействуют друг с другом!</vt:lpstr>
      <vt:lpstr>Основные выводы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положения молекулярно-кинетической теории</dc:title>
  <dc:creator>User</dc:creator>
  <cp:lastModifiedBy>User</cp:lastModifiedBy>
  <cp:revision>38</cp:revision>
  <dcterms:created xsi:type="dcterms:W3CDTF">2014-06-23T12:52:41Z</dcterms:created>
  <dcterms:modified xsi:type="dcterms:W3CDTF">2014-07-11T07:47:50Z</dcterms:modified>
</cp:coreProperties>
</file>