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  <p:sldId id="267" r:id="rId12"/>
    <p:sldId id="268" r:id="rId13"/>
    <p:sldId id="266" r:id="rId14"/>
    <p:sldId id="269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014" y="-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9866-90E5-4F1D-9C9C-458C62649226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6D62-EDA3-45EF-BC62-8C8D83557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82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9866-90E5-4F1D-9C9C-458C62649226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6D62-EDA3-45EF-BC62-8C8D83557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56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9866-90E5-4F1D-9C9C-458C62649226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6D62-EDA3-45EF-BC62-8C8D83557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78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9866-90E5-4F1D-9C9C-458C62649226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6D62-EDA3-45EF-BC62-8C8D83557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89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9866-90E5-4F1D-9C9C-458C62649226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6D62-EDA3-45EF-BC62-8C8D83557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15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9866-90E5-4F1D-9C9C-458C62649226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6D62-EDA3-45EF-BC62-8C8D83557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91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9866-90E5-4F1D-9C9C-458C62649226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6D62-EDA3-45EF-BC62-8C8D83557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578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9866-90E5-4F1D-9C9C-458C62649226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6D62-EDA3-45EF-BC62-8C8D83557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11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9866-90E5-4F1D-9C9C-458C62649226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6D62-EDA3-45EF-BC62-8C8D83557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950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9866-90E5-4F1D-9C9C-458C62649226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6D62-EDA3-45EF-BC62-8C8D83557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10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9866-90E5-4F1D-9C9C-458C62649226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6D62-EDA3-45EF-BC62-8C8D83557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41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9866-90E5-4F1D-9C9C-458C62649226}" type="datetimeFigureOut">
              <a:rPr lang="ru-RU" smtClean="0"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76D62-EDA3-45EF-BC62-8C8D83557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43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4232" y="1851670"/>
            <a:ext cx="4174232" cy="1477987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Броуновское движение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96247"/>
            <a:ext cx="3816424" cy="3351006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89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3312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Опыты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Перрена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368" y="3927207"/>
            <a:ext cx="2890664" cy="948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Жан Батист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Перрен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1870 — 1942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39102"/>
            <a:ext cx="2088232" cy="2902648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881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927" y="4053638"/>
            <a:ext cx="295200" cy="252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823" y="4077539"/>
            <a:ext cx="295200" cy="252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07319"/>
            <a:ext cx="295200" cy="252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55897"/>
            <a:ext cx="295200" cy="252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77538"/>
            <a:ext cx="295200" cy="252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032" y="4101439"/>
            <a:ext cx="295200" cy="252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770" y="4059127"/>
            <a:ext cx="295200" cy="252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247684"/>
            <a:ext cx="295200" cy="252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368" y="4207319"/>
            <a:ext cx="295200" cy="252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214712"/>
            <a:ext cx="295200" cy="252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601" y="4130136"/>
            <a:ext cx="295200" cy="252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177" y="4130136"/>
            <a:ext cx="295200" cy="252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044567"/>
            <a:ext cx="295200" cy="252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114345"/>
            <a:ext cx="295200" cy="252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68" y="2110408"/>
            <a:ext cx="295200" cy="252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11" y="3411868"/>
            <a:ext cx="295200" cy="252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468" y="3541648"/>
            <a:ext cx="295200" cy="252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49" y="2991198"/>
            <a:ext cx="295200" cy="252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420" y="3435768"/>
            <a:ext cx="295200" cy="252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169" y="2820563"/>
            <a:ext cx="295200" cy="2520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668" y="3373995"/>
            <a:ext cx="295200" cy="25200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131" y="3625995"/>
            <a:ext cx="295200" cy="25200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331" y="2991198"/>
            <a:ext cx="295200" cy="2520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511" y="2901847"/>
            <a:ext cx="295200" cy="25200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800" y="3590465"/>
            <a:ext cx="295200" cy="2520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796" y="3378896"/>
            <a:ext cx="295200" cy="25200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787" y="2991124"/>
            <a:ext cx="295200" cy="25200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60" y="357484"/>
            <a:ext cx="295200" cy="25200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49" y="1918550"/>
            <a:ext cx="295200" cy="25200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93" y="3338465"/>
            <a:ext cx="295200" cy="252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68" y="2989457"/>
            <a:ext cx="295200" cy="25200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298" y="2110408"/>
            <a:ext cx="295200" cy="252000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891" y="1252126"/>
            <a:ext cx="295200" cy="25200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43" y="2100150"/>
            <a:ext cx="295200" cy="25200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532" y="186923"/>
            <a:ext cx="295200" cy="252000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582" y="357484"/>
            <a:ext cx="295200" cy="252000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389" y="1252126"/>
            <a:ext cx="295200" cy="25200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720" y="1286632"/>
            <a:ext cx="295200" cy="252000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646" y="1230649"/>
            <a:ext cx="295200" cy="252000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790" y="1955917"/>
            <a:ext cx="2952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1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566" y="581000"/>
            <a:ext cx="3054402" cy="451103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148928" y="4454624"/>
            <a:ext cx="12241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148928" y="4109392"/>
            <a:ext cx="12241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148928" y="3821360"/>
            <a:ext cx="12241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148928" y="3476129"/>
            <a:ext cx="12241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148928" y="3116089"/>
            <a:ext cx="12241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11840" y="4223791"/>
                <a:ext cx="5654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840" y="4223791"/>
                <a:ext cx="565411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526" r="-22581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311840" y="3821360"/>
                <a:ext cx="572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840" y="3821360"/>
                <a:ext cx="572528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22340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311840" y="3533328"/>
                <a:ext cx="572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840" y="3533328"/>
                <a:ext cx="572528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667" r="-22340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311840" y="3245296"/>
                <a:ext cx="572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840" y="3245296"/>
                <a:ext cx="572528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22340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311840" y="2885256"/>
                <a:ext cx="572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840" y="2885256"/>
                <a:ext cx="572528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526" r="-22340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Объект 2"/>
          <p:cNvSpPr>
            <a:spLocks noGrp="1"/>
          </p:cNvSpPr>
          <p:nvPr>
            <p:ph idx="1"/>
          </p:nvPr>
        </p:nvSpPr>
        <p:spPr>
          <a:xfrm>
            <a:off x="426368" y="3927207"/>
            <a:ext cx="2890664" cy="948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Жан Батист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Перрен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1870 — 1942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39102"/>
            <a:ext cx="2088232" cy="2902648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3312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Опыты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Перрена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372200" y="1131590"/>
                <a:ext cx="26629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ru-RU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&gt;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&gt;…&gt;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1131590"/>
                <a:ext cx="2662973" cy="461665"/>
              </a:xfrm>
              <a:prstGeom prst="rect">
                <a:avLst/>
              </a:prstGeom>
              <a:blipFill rotWithShape="1">
                <a:blip r:embed="rId10"/>
                <a:stretch>
                  <a:fillRect t="-10667" r="-2288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6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3312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Опыты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Перрена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368" y="3927207"/>
            <a:ext cx="2890664" cy="948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Жан Батист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Перрен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1870 — 1942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39102"/>
            <a:ext cx="2088232" cy="2902648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3995936" y="1131590"/>
            <a:ext cx="48965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Провел опыты, доказывающие уменьшение концентрации молекул газа с увеличением высоты.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опытах использовал жидкость, подсчитывая концентрацию каждого слоя жидкости.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Измерил новым способом постоянную Авогадро.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64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Основные выводы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6175"/>
            <a:ext cx="8229600" cy="29557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Броуновское движение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является главным доказательством основных положений МКТ: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 тела состоят из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частиц.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Эти частицы находятся в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беспорядочном движении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Частицы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взаимодействуют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друг с другом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487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Броуновское движение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37" y="915566"/>
            <a:ext cx="2102714" cy="3172609"/>
          </a:xfrm>
          <a:prstGeom prst="rect">
            <a:avLst/>
          </a:prstGeom>
        </p:spPr>
      </p:pic>
      <p:sp>
        <p:nvSpPr>
          <p:cNvPr id="5" name="Rectangle 7"/>
          <p:cNvSpPr/>
          <p:nvPr/>
        </p:nvSpPr>
        <p:spPr>
          <a:xfrm>
            <a:off x="395536" y="4088175"/>
            <a:ext cx="2376264" cy="64381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Роберт Броун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1773 — 1858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345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31640" y="195486"/>
            <a:ext cx="6480720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6348"/>
            <a:ext cx="8229600" cy="8572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Доказательства основных положений МКТ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4228330">
            <a:off x="2564148" y="1363075"/>
            <a:ext cx="597530" cy="1015801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7400000">
            <a:off x="5980796" y="1364400"/>
            <a:ext cx="597530" cy="1015801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2283718"/>
            <a:ext cx="2088232" cy="9599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Броуновское движение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96136" y="2283718"/>
            <a:ext cx="2088232" cy="9599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Диффузия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3795886"/>
            <a:ext cx="3240360" cy="83021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Беспорядочное движение частиц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20072" y="3829769"/>
            <a:ext cx="3240360" cy="83021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Перемешивание веществ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808140" y="3363838"/>
            <a:ext cx="703181" cy="36003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488661" y="3361159"/>
            <a:ext cx="703181" cy="36003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792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1083"/>
            <a:ext cx="4830574" cy="4824536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177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0" y="190800"/>
            <a:ext cx="4830574" cy="4824536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200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0" y="190800"/>
            <a:ext cx="4830574" cy="4824536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599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873238" y="2679762"/>
            <a:ext cx="682538" cy="33689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550493" y="3016653"/>
            <a:ext cx="869379" cy="591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419872" y="3075806"/>
            <a:ext cx="152400" cy="34718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72272" y="3422991"/>
            <a:ext cx="81558" cy="3623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563888" y="3785359"/>
            <a:ext cx="89942" cy="3335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3131840" y="4118943"/>
            <a:ext cx="432048" cy="1521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2915816" y="3867894"/>
            <a:ext cx="216024" cy="4034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2483768" y="3867894"/>
            <a:ext cx="432048" cy="43204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051720" y="3795886"/>
            <a:ext cx="432048" cy="50405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1619672" y="3795886"/>
            <a:ext cx="432048" cy="32305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827584" y="4011910"/>
            <a:ext cx="792088" cy="10703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 flipV="1">
            <a:off x="539552" y="3363838"/>
            <a:ext cx="288032" cy="6480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 flipV="1">
            <a:off x="539552" y="3363838"/>
            <a:ext cx="792088" cy="7200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 flipV="1">
            <a:off x="611560" y="2679762"/>
            <a:ext cx="720080" cy="7560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614193" y="1851670"/>
            <a:ext cx="72008" cy="82809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83568" y="1851670"/>
            <a:ext cx="360040" cy="21602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1043608" y="1203598"/>
            <a:ext cx="144016" cy="86409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 flipV="1">
            <a:off x="1187624" y="1203599"/>
            <a:ext cx="792088" cy="7200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1979712" y="1203598"/>
            <a:ext cx="1296144" cy="7200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3275856" y="555526"/>
            <a:ext cx="432048" cy="6480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 flipV="1">
            <a:off x="3707904" y="555526"/>
            <a:ext cx="432048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V="1">
            <a:off x="3203848" y="915566"/>
            <a:ext cx="936104" cy="13501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2483768" y="1563638"/>
            <a:ext cx="720080" cy="70207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2339752" y="735546"/>
            <a:ext cx="144016" cy="82809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763688" y="735546"/>
            <a:ext cx="576064" cy="1440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V="1">
            <a:off x="1763688" y="879563"/>
            <a:ext cx="0" cy="82809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H="1" flipV="1">
            <a:off x="1763688" y="1707655"/>
            <a:ext cx="720080" cy="43204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H="1">
            <a:off x="1475656" y="2139702"/>
            <a:ext cx="1008112" cy="1440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1547664" y="2355726"/>
            <a:ext cx="648072" cy="64807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8" name="Группа 117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19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9" name="Группа 128"/>
          <p:cNvGrpSpPr/>
          <p:nvPr/>
        </p:nvGrpSpPr>
        <p:grpSpPr>
          <a:xfrm>
            <a:off x="6012160" y="1707654"/>
            <a:ext cx="2088232" cy="2060168"/>
            <a:chOff x="6012160" y="1707654"/>
            <a:chExt cx="2088232" cy="2060168"/>
          </a:xfrm>
        </p:grpSpPr>
        <p:sp>
          <p:nvSpPr>
            <p:cNvPr id="106" name="Овал 105"/>
            <p:cNvSpPr/>
            <p:nvPr/>
          </p:nvSpPr>
          <p:spPr>
            <a:xfrm>
              <a:off x="6924414" y="2355727"/>
              <a:ext cx="648072" cy="64807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6012160" y="1851670"/>
              <a:ext cx="144016" cy="14401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156176" y="2679762"/>
              <a:ext cx="144016" cy="14401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7176442" y="1707654"/>
              <a:ext cx="144016" cy="14401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7956376" y="3197628"/>
              <a:ext cx="144016" cy="14401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298307" y="3422991"/>
              <a:ext cx="144016" cy="14401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6516216" y="3350983"/>
              <a:ext cx="144016" cy="14401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29933" y="3623806"/>
              <a:ext cx="144016" cy="14401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7524328" y="2776199"/>
              <a:ext cx="144016" cy="14401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7338707" y="2974221"/>
              <a:ext cx="144016" cy="14401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/>
            <p:cNvSpPr/>
            <p:nvPr/>
          </p:nvSpPr>
          <p:spPr>
            <a:xfrm>
              <a:off x="7812360" y="2704191"/>
              <a:ext cx="144016" cy="14401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428470" y="2314575"/>
              <a:ext cx="144016" cy="14401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2" name="Прямая со стрелкой 121"/>
            <p:cNvCxnSpPr>
              <a:stCxn id="114" idx="1"/>
            </p:cNvCxnSpPr>
            <p:nvPr/>
          </p:nvCxnSpPr>
          <p:spPr>
            <a:xfrm flipH="1" flipV="1">
              <a:off x="7410715" y="2704191"/>
              <a:ext cx="134704" cy="930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Прямая со стрелкой 122"/>
            <p:cNvCxnSpPr/>
            <p:nvPr/>
          </p:nvCxnSpPr>
          <p:spPr>
            <a:xfrm flipH="1" flipV="1">
              <a:off x="7235611" y="2910699"/>
              <a:ext cx="134704" cy="930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Прямая со стрелкой 125"/>
            <p:cNvCxnSpPr/>
            <p:nvPr/>
          </p:nvCxnSpPr>
          <p:spPr>
            <a:xfrm flipH="1">
              <a:off x="7354438" y="2433133"/>
              <a:ext cx="112553" cy="1386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8" name="Группа 147"/>
          <p:cNvGrpSpPr/>
          <p:nvPr/>
        </p:nvGrpSpPr>
        <p:grpSpPr>
          <a:xfrm>
            <a:off x="5941335" y="1746116"/>
            <a:ext cx="2088232" cy="2060168"/>
            <a:chOff x="4211960" y="2602012"/>
            <a:chExt cx="2088232" cy="2060168"/>
          </a:xfrm>
        </p:grpSpPr>
        <p:sp>
          <p:nvSpPr>
            <p:cNvPr id="131" name="Овал 130"/>
            <p:cNvSpPr/>
            <p:nvPr/>
          </p:nvSpPr>
          <p:spPr>
            <a:xfrm>
              <a:off x="5124214" y="3250085"/>
              <a:ext cx="648072" cy="64807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4211960" y="2746028"/>
              <a:ext cx="144016" cy="14401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4355976" y="3574120"/>
              <a:ext cx="144016" cy="14401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5376242" y="2602012"/>
              <a:ext cx="144016" cy="14401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6156176" y="4091986"/>
              <a:ext cx="144016" cy="14401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5498107" y="4317349"/>
              <a:ext cx="144016" cy="14401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4716016" y="4245341"/>
              <a:ext cx="144016" cy="14401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5329733" y="4518164"/>
              <a:ext cx="144016" cy="14401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Овал 138"/>
            <p:cNvSpPr/>
            <p:nvPr/>
          </p:nvSpPr>
          <p:spPr>
            <a:xfrm>
              <a:off x="5724128" y="3670557"/>
              <a:ext cx="144016" cy="14401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5435411" y="3880143"/>
              <a:ext cx="144016" cy="14401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6012160" y="3598549"/>
              <a:ext cx="144016" cy="14401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5234596" y="3136360"/>
              <a:ext cx="144016" cy="14401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3" name="Прямая со стрелкой 142"/>
            <p:cNvCxnSpPr>
              <a:stCxn id="139" idx="1"/>
            </p:cNvCxnSpPr>
            <p:nvPr/>
          </p:nvCxnSpPr>
          <p:spPr>
            <a:xfrm flipH="1" flipV="1">
              <a:off x="5610515" y="3598549"/>
              <a:ext cx="134704" cy="930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Прямая со стрелкой 143"/>
            <p:cNvCxnSpPr/>
            <p:nvPr/>
          </p:nvCxnSpPr>
          <p:spPr>
            <a:xfrm flipH="1" flipV="1">
              <a:off x="5448250" y="3742565"/>
              <a:ext cx="18769" cy="1671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Прямая со стрелкой 144"/>
            <p:cNvCxnSpPr/>
            <p:nvPr/>
          </p:nvCxnSpPr>
          <p:spPr>
            <a:xfrm>
              <a:off x="5324680" y="3232898"/>
              <a:ext cx="103124" cy="1449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03231" y="454740"/>
                <a:ext cx="1277081" cy="8208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р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231" y="454740"/>
                <a:ext cx="1277081" cy="820866"/>
              </a:xfrm>
              <a:prstGeom prst="rect">
                <a:avLst/>
              </a:prstGeom>
              <a:blipFill rotWithShape="1">
                <a:blip r:embed="rId3"/>
                <a:stretch>
                  <a:fillRect r="-9524" b="-1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97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92 L 0.07952 0.06944 L 0.16806 0.08086 L 0.19097 0.15494 L 0.19514 0.2179 L 0.1816 0.28086 L 0.14097 0.30679 L 0.11597 0.22531 L 0.09306 0.27901 L 0.06702 0.31605 L 0.0191 0.21975 L -0.02361 0.27901 L -0.11111 0.25864 L -0.14028 0.14012 L -0.05382 0.15494 L -0.13611 -0.00247 L -0.12986 -0.15432 L -0.09236 -0.12099 L -0.07361 -0.2784 L 0.01077 -0.26729 L 0.15243 -0.28951 L 0.20556 -0.41358 L 0.24722 -0.34692 L 0.19931 -0.21173 L 0.14306 -0.0858 L 0.06285 -0.21945 L 0.04722 -0.37655 L -0.00903 -0.34877 L -0.00903 -0.19136 L 0.06389 -0.10803 L -0.0434 -0.07655 " pathEditMode="relative" ptsTypes="AAAAAAAAAAAAAAAAAAAAAAAAAAAAAAA">
                                      <p:cBhvr>
                                        <p:cTn id="6" dur="1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8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9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9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9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9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9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9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9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7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3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3" fill="hold" nodeType="with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6" fill="hold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9" fill="hold" nodeType="withEffect">
                                  <p:stCondLst>
                                    <p:cond delay="13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5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9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8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12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6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12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Температура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3664" y="1416174"/>
            <a:ext cx="4258816" cy="1227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Температура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является мерой средней кинетической энергии молекул.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33200" y="3219822"/>
            <a:ext cx="4258816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Броуновское движение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также называется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тепловым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02" t="23141" r="41135" b="23896"/>
          <a:stretch/>
        </p:blipFill>
        <p:spPr>
          <a:xfrm>
            <a:off x="3203848" y="1491630"/>
            <a:ext cx="923925" cy="2724151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664800" y="2571750"/>
            <a:ext cx="0" cy="648072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672000" y="2576526"/>
            <a:ext cx="0" cy="648072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2490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8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9" dur="8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55576" y="267494"/>
            <a:ext cx="7560840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Основные положения МКТ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3712644">
            <a:off x="2217083" y="923775"/>
            <a:ext cx="684076" cy="176480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63888" y="2563884"/>
            <a:ext cx="2016224" cy="123200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тела состоят из частиц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17880000">
            <a:off x="6240588" y="921788"/>
            <a:ext cx="684076" cy="176935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2556018"/>
            <a:ext cx="2899561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Частицы находятся в беспорядочном движении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40152" y="2563884"/>
            <a:ext cx="2592287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Частицы взаимодействуют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229962" y="1246348"/>
            <a:ext cx="684076" cy="118138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79512" y="4002618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Броуновское движение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является главным доказательством основных положений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молекулярно-кинетической теории.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0779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198</Words>
  <Application>Microsoft Office PowerPoint</Application>
  <PresentationFormat>Экран (16:9)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Броуновское движение</vt:lpstr>
      <vt:lpstr>Броуновское движение</vt:lpstr>
      <vt:lpstr>Доказательства основных положений МКТ</vt:lpstr>
      <vt:lpstr>Презентация PowerPoint</vt:lpstr>
      <vt:lpstr>Презентация PowerPoint</vt:lpstr>
      <vt:lpstr>Презентация PowerPoint</vt:lpstr>
      <vt:lpstr>Презентация PowerPoint</vt:lpstr>
      <vt:lpstr>Температура</vt:lpstr>
      <vt:lpstr>Презентация PowerPoint</vt:lpstr>
      <vt:lpstr>Опыты Перрена</vt:lpstr>
      <vt:lpstr>Презентация PowerPoint</vt:lpstr>
      <vt:lpstr>Опыты Перрена</vt:lpstr>
      <vt:lpstr>Опыты Перрена</vt:lpstr>
      <vt:lpstr>Основные выводы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Броуновское движение</dc:title>
  <dc:creator>User</dc:creator>
  <cp:lastModifiedBy>User</cp:lastModifiedBy>
  <cp:revision>24</cp:revision>
  <dcterms:created xsi:type="dcterms:W3CDTF">2014-07-02T10:24:48Z</dcterms:created>
  <dcterms:modified xsi:type="dcterms:W3CDTF">2014-07-14T05:36:20Z</dcterms:modified>
</cp:coreProperties>
</file>