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5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5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9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CE1A-3E39-4938-A930-8F878B2D7552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F9CC-3576-4FB9-8968-A0A39C86E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2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3.png"/><Relationship Id="rId21" Type="http://schemas.openxmlformats.org/officeDocument/2006/relationships/image" Target="../media/image109.png"/><Relationship Id="rId7" Type="http://schemas.openxmlformats.org/officeDocument/2006/relationships/image" Target="../media/image97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84.png"/><Relationship Id="rId24" Type="http://schemas.openxmlformats.org/officeDocument/2006/relationships/image" Target="../media/image6.png"/><Relationship Id="rId5" Type="http://schemas.openxmlformats.org/officeDocument/2006/relationships/image" Target="../media/image95.png"/><Relationship Id="rId15" Type="http://schemas.microsoft.com/office/2007/relationships/hdphoto" Target="../media/hdphoto15.wdp"/><Relationship Id="rId23" Type="http://schemas.openxmlformats.org/officeDocument/2006/relationships/image" Target="../media/image111.png"/><Relationship Id="rId10" Type="http://schemas.openxmlformats.org/officeDocument/2006/relationships/image" Target="../media/image7.png"/><Relationship Id="rId19" Type="http://schemas.openxmlformats.org/officeDocument/2006/relationships/image" Target="../media/image107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03.png"/><Relationship Id="rId17" Type="http://schemas.openxmlformats.org/officeDocument/2006/relationships/image" Target="../media/image125.png"/><Relationship Id="rId2" Type="http://schemas.openxmlformats.org/officeDocument/2006/relationships/image" Target="../media/image112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7.png"/><Relationship Id="rId5" Type="http://schemas.openxmlformats.org/officeDocument/2006/relationships/image" Target="../media/image115.png"/><Relationship Id="rId15" Type="http://schemas.openxmlformats.org/officeDocument/2006/relationships/image" Target="../media/image123.png"/><Relationship Id="rId10" Type="http://schemas.openxmlformats.org/officeDocument/2006/relationships/image" Target="../media/image6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5.wdp"/><Relationship Id="rId18" Type="http://schemas.openxmlformats.org/officeDocument/2006/relationships/image" Target="../media/image36.png"/><Relationship Id="rId3" Type="http://schemas.openxmlformats.org/officeDocument/2006/relationships/image" Target="../media/image27.png"/><Relationship Id="rId21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17" Type="http://schemas.microsoft.com/office/2007/relationships/hdphoto" Target="../media/hdphoto7.wdp"/><Relationship Id="rId2" Type="http://schemas.openxmlformats.org/officeDocument/2006/relationships/image" Target="../media/image24.pn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9.png"/><Relationship Id="rId15" Type="http://schemas.microsoft.com/office/2007/relationships/hdphoto" Target="../media/hdphoto6.wdp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36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microsoft.com/office/2007/relationships/hdphoto" Target="../media/hdphoto10.wdp"/><Relationship Id="rId26" Type="http://schemas.microsoft.com/office/2007/relationships/hdphoto" Target="../media/hdphoto14.wdp"/><Relationship Id="rId3" Type="http://schemas.openxmlformats.org/officeDocument/2006/relationships/image" Target="../media/image51.png"/><Relationship Id="rId21" Type="http://schemas.openxmlformats.org/officeDocument/2006/relationships/image" Target="../media/image7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3.png"/><Relationship Id="rId25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68.png"/><Relationship Id="rId24" Type="http://schemas.microsoft.com/office/2007/relationships/hdphoto" Target="../media/hdphoto13.wdp"/><Relationship Id="rId32" Type="http://schemas.openxmlformats.org/officeDocument/2006/relationships/image" Target="../media/image83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23" Type="http://schemas.openxmlformats.org/officeDocument/2006/relationships/image" Target="../media/image76.png"/><Relationship Id="rId28" Type="http://schemas.openxmlformats.org/officeDocument/2006/relationships/image" Target="../media/image78.png"/><Relationship Id="rId10" Type="http://schemas.openxmlformats.org/officeDocument/2006/relationships/image" Target="../media/image67.png"/><Relationship Id="rId19" Type="http://schemas.openxmlformats.org/officeDocument/2006/relationships/image" Target="../media/image74.png"/><Relationship Id="rId31" Type="http://schemas.openxmlformats.org/officeDocument/2006/relationships/image" Target="../media/image82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microsoft.com/office/2007/relationships/hdphoto" Target="../media/hdphoto12.wdp"/><Relationship Id="rId27" Type="http://schemas.openxmlformats.org/officeDocument/2006/relationships/image" Target="../media/image6.png"/><Relationship Id="rId30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52" y="339502"/>
            <a:ext cx="7770880" cy="15841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Определение температуры. Абсолютная температура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31690"/>
            <a:ext cx="2733675" cy="24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25" y="2331690"/>
            <a:ext cx="2733675" cy="240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9717" y="1791918"/>
                <a:ext cx="7174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7" y="1791918"/>
                <a:ext cx="7174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3333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1488" y="1791918"/>
                <a:ext cx="7281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88" y="1791918"/>
                <a:ext cx="728148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3193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7904" y="3208674"/>
                <a:ext cx="17594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sz="3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08674"/>
                <a:ext cx="1759456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314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 Авогадро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3936455"/>
            <a:ext cx="2530624" cy="1011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Амедео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Авогадро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1776 — 1856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 flipH="1">
            <a:off x="683568" y="987574"/>
            <a:ext cx="2275636" cy="29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72000" y="1080000"/>
                <a:ext cx="156523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80000"/>
                <a:ext cx="1565237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5447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236296" y="1080000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080000"/>
                <a:ext cx="1544782" cy="783804"/>
              </a:xfrm>
              <a:prstGeom prst="rect">
                <a:avLst/>
              </a:prstGeom>
              <a:blipFill rotWithShape="1">
                <a:blip r:embed="rId4"/>
                <a:stretch>
                  <a:fillRect r="-8300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72000" y="2067694"/>
                <a:ext cx="1387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𝑛𝑘𝑇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67694"/>
                <a:ext cx="138775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39" t="-10526" r="-614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236296" y="1906624"/>
                <a:ext cx="149624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06624"/>
                <a:ext cx="1496243" cy="783804"/>
              </a:xfrm>
              <a:prstGeom prst="rect">
                <a:avLst/>
              </a:prstGeom>
              <a:blipFill rotWithShape="1">
                <a:blip r:embed="rId6"/>
                <a:stretch>
                  <a:fillRect r="-5691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56138" y="2582470"/>
                <a:ext cx="1280158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38" y="2582470"/>
                <a:ext cx="1280158" cy="781368"/>
              </a:xfrm>
              <a:prstGeom prst="rect">
                <a:avLst/>
              </a:prstGeom>
              <a:blipFill rotWithShape="1">
                <a:blip r:embed="rId7"/>
                <a:stretch>
                  <a:fillRect r="-7143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572000" y="3435846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одинаковых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объёмах газов при одинаковых температурах и давлениях содержится одинаковое количество молекул.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08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99761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Полмоля идеального газа, поместили в сосуд ёмкостью 20 л.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Через некоторое время, температура газа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достигла</a:t>
                </a:r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𝟑𝟎</m:t>
                    </m:r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℃</m:t>
                    </m:r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Каково давление газа при этой температуре?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997619"/>
              </a:xfrm>
              <a:blipFill rotWithShape="1">
                <a:blip r:embed="rId2"/>
                <a:stretch>
                  <a:fillRect l="-741" t="-3681" b="-11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140747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195736" y="1448053"/>
            <a:ext cx="0" cy="18013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2787774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787774"/>
                <a:ext cx="953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787774"/>
                <a:ext cx="95359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23" t="-11842" r="-1538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1530984"/>
                <a:ext cx="19981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=0,5 м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оль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530984"/>
                <a:ext cx="199811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1842" r="-701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919878"/>
                <a:ext cx="1434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919878"/>
                <a:ext cx="143456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893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9362" y="2326109"/>
                <a:ext cx="1529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=30 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2326109"/>
                <a:ext cx="152932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7968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22"/>
          <p:cNvCxnSpPr/>
          <p:nvPr/>
        </p:nvCxnSpPr>
        <p:spPr>
          <a:xfrm>
            <a:off x="3419872" y="1447200"/>
            <a:ext cx="0" cy="18013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21"/>
          <p:cNvSpPr/>
          <p:nvPr/>
        </p:nvSpPr>
        <p:spPr>
          <a:xfrm>
            <a:off x="2518104" y="1196595"/>
            <a:ext cx="704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СИ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49297" y="1923678"/>
                <a:ext cx="12425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0,0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97" y="1923678"/>
                <a:ext cx="124258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980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297473" y="2340917"/>
                <a:ext cx="10310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303 К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473" y="2340917"/>
                <a:ext cx="1031051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1124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11960" y="1196594"/>
                <a:ext cx="20850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+273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196594"/>
                <a:ext cx="208505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555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Группа 60"/>
          <p:cNvGrpSpPr/>
          <p:nvPr/>
        </p:nvGrpSpPr>
        <p:grpSpPr>
          <a:xfrm>
            <a:off x="6565880" y="161656"/>
            <a:ext cx="2162318" cy="3765430"/>
            <a:chOff x="6565880" y="161656"/>
            <a:chExt cx="2162318" cy="376543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660232" y="843600"/>
              <a:ext cx="2067966" cy="3083486"/>
              <a:chOff x="539552" y="424368"/>
              <a:chExt cx="2880320" cy="4294764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24368"/>
                <a:ext cx="2880320" cy="4294764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38" r="27331" b="92797"/>
              <a:stretch/>
            </p:blipFill>
            <p:spPr>
              <a:xfrm>
                <a:off x="1618432" y="699542"/>
                <a:ext cx="690007" cy="186447"/>
              </a:xfrm>
              <a:prstGeom prst="ellipse">
                <a:avLst/>
              </a:prstGeom>
            </p:spPr>
          </p:pic>
        </p:grpSp>
        <p:grpSp>
          <p:nvGrpSpPr>
            <p:cNvPr id="40" name="Группа 39"/>
            <p:cNvGrpSpPr/>
            <p:nvPr/>
          </p:nvGrpSpPr>
          <p:grpSpPr>
            <a:xfrm>
              <a:off x="6565880" y="2154510"/>
              <a:ext cx="1913539" cy="1478098"/>
              <a:chOff x="4501123" y="2139702"/>
              <a:chExt cx="3068946" cy="2370583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148064" y="2139702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436096" y="2929896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 rot="18243275">
                <a:off x="4404351" y="2670874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796136" y="2556193"/>
                <a:ext cx="1773933" cy="1580389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7652233" y="161656"/>
              <a:ext cx="233164" cy="242563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7468725" y="481265"/>
              <a:ext cx="233164" cy="242563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7565947" y="481265"/>
              <a:ext cx="233164" cy="2425633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7152954" y="3003798"/>
            <a:ext cx="121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газ, я идеален…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44" b="23263" l="53408" r="82893">
                        <a14:foregroundMark x1="77330" y1="20759" x2="77330" y2="20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14" t="19048" r="33667" b="76648"/>
          <a:stretch/>
        </p:blipFill>
        <p:spPr>
          <a:xfrm rot="452618">
            <a:off x="7268467" y="2804123"/>
            <a:ext cx="408032" cy="22055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44" b="23263" l="53408" r="82893">
                        <a14:foregroundMark x1="77330" y1="20759" x2="77330" y2="20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14" t="19048" r="33667" b="76648"/>
          <a:stretch/>
        </p:blipFill>
        <p:spPr>
          <a:xfrm rot="452618">
            <a:off x="7598019" y="2794351"/>
            <a:ext cx="408032" cy="220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4503" y="164168"/>
                <a:ext cx="1423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моль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164168"/>
                <a:ext cx="1423788" cy="461665"/>
              </a:xfrm>
              <a:prstGeom prst="rect">
                <a:avLst/>
              </a:prstGeom>
              <a:blipFill rotWithShape="1">
                <a:blip r:embed="rId16"/>
                <a:stretch>
                  <a:fillRect t="-10526" r="-858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53028" y="165869"/>
                <a:ext cx="832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 л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28" y="165869"/>
                <a:ext cx="8322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t="-10526" r="-1470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86815" y="483497"/>
                <a:ext cx="939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15" y="483497"/>
                <a:ext cx="939680" cy="461665"/>
              </a:xfrm>
              <a:prstGeom prst="rect">
                <a:avLst/>
              </a:prstGeom>
              <a:blipFill rotWithShape="1">
                <a:blip r:embed="rId18"/>
                <a:stretch>
                  <a:fillRect t="-10526" r="-129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635896" y="1782641"/>
                <a:ext cx="1387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𝑛𝑘𝑇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82641"/>
                <a:ext cx="1387751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439" t="-10526" r="-614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5580112" y="1597739"/>
                <a:ext cx="10688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𝑛</m:t>
                      </m:r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97739"/>
                <a:ext cx="1068882" cy="783804"/>
              </a:xfrm>
              <a:prstGeom prst="rect">
                <a:avLst/>
              </a:prstGeom>
              <a:blipFill rotWithShape="1">
                <a:blip r:embed="rId20"/>
                <a:stretch>
                  <a:fillRect r="-7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632979" y="2326108"/>
                <a:ext cx="1393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979" y="2326108"/>
                <a:ext cx="1393587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437" t="-10667" r="-611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3632979" y="2935061"/>
                <a:ext cx="176901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979" y="2935061"/>
                <a:ext cx="1769010" cy="783804"/>
              </a:xfrm>
              <a:prstGeom prst="rect">
                <a:avLst/>
              </a:prstGeom>
              <a:blipFill rotWithShape="1">
                <a:blip r:embed="rId22"/>
                <a:stretch>
                  <a:fillRect r="-4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96381" y="3902626"/>
                <a:ext cx="7692043" cy="872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0,5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×6,02×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0,02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1,38×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×303=6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кПа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1" y="3902626"/>
                <a:ext cx="7692043" cy="87254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Группа 7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6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988E-6 L 0.01823 0.269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63837 0.33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51372 0.36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4" grpId="0"/>
      <p:bldP spid="15" grpId="0"/>
      <p:bldP spid="16" grpId="0"/>
      <p:bldP spid="17" grpId="0"/>
      <p:bldP spid="17" grpId="1"/>
      <p:bldP spid="50" grpId="0"/>
      <p:bldP spid="50" grpId="1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 температуре 200 К средняя скорость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молекул одного моля неизвестного газа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равна 500 м/с.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Считая этот газ идеальным, определите его молярную массу.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1140747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195736" y="1448053"/>
            <a:ext cx="0" cy="1879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2787774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787774"/>
                <a:ext cx="10241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787774"/>
                <a:ext cx="102412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86" t="-11842" r="-1428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2254101"/>
                <a:ext cx="1765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м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оль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2254101"/>
                <a:ext cx="176567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2000" r="-793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1881287"/>
                <a:ext cx="1900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=500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1287"/>
                <a:ext cx="190032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641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9362" y="1534021"/>
                <a:ext cx="1620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=200 К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534021"/>
                <a:ext cx="1620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751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08225" y="165869"/>
                <a:ext cx="10310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К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225" y="165869"/>
                <a:ext cx="103105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183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97258" y="165868"/>
                <a:ext cx="1191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моль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58" y="165868"/>
                <a:ext cx="119135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1025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3582" y="465895"/>
                <a:ext cx="1324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2" y="465895"/>
                <a:ext cx="1324402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450984" y="1372951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84" y="1372951"/>
                <a:ext cx="1544782" cy="783804"/>
              </a:xfrm>
              <a:prstGeom prst="rect">
                <a:avLst/>
              </a:prstGeom>
              <a:blipFill rotWithShape="1">
                <a:blip r:embed="rId9"/>
                <a:stretch>
                  <a:fillRect r="-8300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6536482" y="915566"/>
            <a:ext cx="2067966" cy="3083486"/>
            <a:chOff x="539552" y="424368"/>
            <a:chExt cx="2880320" cy="4294764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50" name="Овал 49"/>
          <p:cNvSpPr/>
          <p:nvPr/>
        </p:nvSpPr>
        <p:spPr>
          <a:xfrm>
            <a:off x="7112546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95176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112546" y="293179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946554" y="307580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616602" y="343584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048650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544594" y="300379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32857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832626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572000" y="1334927"/>
                <a:ext cx="1692258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4927"/>
                <a:ext cx="1692258" cy="859851"/>
              </a:xfrm>
              <a:prstGeom prst="rect">
                <a:avLst/>
              </a:prstGeom>
              <a:blipFill rotWithShape="1">
                <a:blip r:embed="rId13"/>
                <a:stretch>
                  <a:fillRect r="-6835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450984" y="2364010"/>
                <a:ext cx="1911164" cy="489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84" y="2364010"/>
                <a:ext cx="1911164" cy="489365"/>
              </a:xfrm>
              <a:prstGeom prst="rect">
                <a:avLst/>
              </a:prstGeom>
              <a:blipFill rotWithShape="1">
                <a:blip r:embed="rId14"/>
                <a:stretch>
                  <a:fillRect t="-3750" r="-6051" b="-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572000" y="2378072"/>
                <a:ext cx="1672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78072"/>
                <a:ext cx="1672446" cy="461665"/>
              </a:xfrm>
              <a:prstGeom prst="rect">
                <a:avLst/>
              </a:prstGeom>
              <a:blipFill rotWithShape="1">
                <a:blip r:embed="rId15"/>
                <a:stretch>
                  <a:fillRect t="-10526" r="-729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572000" y="2879673"/>
                <a:ext cx="1403654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79673"/>
                <a:ext cx="1403654" cy="844205"/>
              </a:xfrm>
              <a:prstGeom prst="rect">
                <a:avLst/>
              </a:prstGeom>
              <a:blipFill rotWithShape="1">
                <a:blip r:embed="rId16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450984" y="2941735"/>
                <a:ext cx="1910972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84" y="2941735"/>
                <a:ext cx="1910972" cy="844205"/>
              </a:xfrm>
              <a:prstGeom prst="rect">
                <a:avLst/>
              </a:prstGeom>
              <a:blipFill rotWithShape="1">
                <a:blip r:embed="rId17"/>
                <a:stretch>
                  <a:fillRect r="-6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450984" y="3938115"/>
                <a:ext cx="5084469" cy="832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=0,02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=20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84" y="3938115"/>
                <a:ext cx="5084469" cy="832600"/>
              </a:xfrm>
              <a:prstGeom prst="rect">
                <a:avLst/>
              </a:prstGeom>
              <a:blipFill rotWithShape="1">
                <a:blip r:embed="rId18"/>
                <a:stretch>
                  <a:fillRect r="-2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04197 L 0.00782 -0.04197 L 0.03924 -0.04197 L 0.07865 -0.01389 L 0.06285 0 L 0.05504 0.04198 L 0.03924 0.04198 L 0.02362 0.05617 L 0.02362 0.07006 L 0.03924 0.08395 L 0.04723 0.08395 L 0.05504 0.11204 L 0.07084 0.11204 L 0.09445 0.09815 L 0.09445 0.08395 L 0.07865 0.08395 L 0.06285 0.07006 L 0.07084 0.05617 L 0.07865 0.04198 L 0.10226 0.04198 L 0.09445 0.0142 L 0.08664 0 L 0.07084 0.0142 L 0.04723 0.02809 L 0.03924 0.04198 L 0.02362 0.04198 L 0.02362 0.0142 L 0.02362 -0.01389 L 0.02362 -0.02778 L 0.01563 -0.02778 L 0.00782 0 L 0 0.02809 L -0.00798 0.04198 L -0.02361 0.04198 " pathEditMode="relative" ptsTypes="AAAAAAAAAAAAAAAAAAAAAAAAAAAAAAAAAAA">
                                      <p:cBhvr>
                                        <p:cTn id="3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01389 L -0.04723 0.02778 L -0.06302 0.01389 L -0.06302 -0.02809 L -0.04723 0 L -0.0316 -0.0142 L -0.02361 -0.02809 L -0.00799 -0.02809 L 0.01562 -0.02809 L 0.02361 -0.0142 L 0.00781 0.01389 L 0 0.05586 L -0.02361 0.06975 L -0.04723 0.06975 L -0.05521 0.08395 L -0.07084 0.08395 L -0.07882 0.05586 L -0.06302 0.05586 L -0.03941 0.04197 L -0.0316 0.05586 L -0.0316 0.08395 L -0.00799 0.09784 L 0.01562 0.11204 L 0.03142 0.11204 L 0.04722 0.08395 L 0.05503 0.06975 L 0.06302 0.02778 L 0.04722 0.02778 L 0.01562 -0.02809 " pathEditMode="relative" ptsTypes="AAAAAAAAAAAAAAAAAAAAAAAAAAAAAA">
                                      <p:cBhvr>
                                        <p:cTn id="38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389 L 0 0.04197 L 0.02361 0.02778 L 0.02361 0.05586 L 0.01562 0.06975 L -0.00799 0.06975 L -0.02379 0.05586 L -0.02379 0.08395 L -0.03941 0.11204 L -0.0474 0.06975 L -0.0474 0.04197 L -0.07101 0.04197 L -0.07101 0.01389 L -0.05521 -0.02809 L -0.05521 0.02778 L -0.07101 0.05586 L -0.08664 0.06975 L -0.07882 0.08395 L -0.05521 0.09784 " pathEditMode="relative" ptsTypes="AAAAAAAAAAAAAAAAAAAA">
                                      <p:cBhvr>
                                        <p:cTn id="40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3 -0.0142 L 0.00782 -0.04198 L 0.00782 -0.07006 L -0.00798 -0.05617 L 0 -0.02809 L 0.00782 -0.02809 L 0.01563 -0.05617 L 0.01563 -0.08395 L 0.01563 -0.09815 L 0.03143 -0.12593 L 0.03924 -0.08395 L 0.04723 -0.04198 L 0.06285 -0.04198 L 0.07865 -0.04198 L 0.07865 0 L 0.10226 0 L 0.11025 0 L 0.07865 0.02809 L 0.05504 0.02809 L 0.03143 -0.02809 " pathEditMode="relative" ptsTypes="AAAAAAAAAAAAAAAAAAAAA">
                                      <p:cBhvr>
                                        <p:cTn id="42" dur="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L 0.02361 0.01389 L 0 0.02809 L 0.03941 0.01389 L 0.05521 -0.0142 L 0.05521 -0.04198 L 0.03941 -0.05617 L 0.00781 -0.05617 L -0.00781 -0.08395 L -0.00781 -0.11204 L -0.0158 -0.14012 L -0.03142 -0.09815 L -0.03142 -0.05617 L -0.00781 -0.05617 L -0.0158 -0.04198 L -0.03941 -0.04198 L -0.05504 -0.02809 L -0.06302 -0.0142 L -0.06302 -0.05617 L -0.07865 -0.05617 L -0.04722 -0.07006 L -0.03941 -0.05617 L -0.03142 -0.04198 L -0.0158 -0.05617 " pathEditMode="relative" ptsTypes="AAAAAAAAAAAAAAAAAAAAAAAAA">
                                      <p:cBhvr>
                                        <p:cTn id="44" dur="7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1419 L 0.02361 0.02778 L 0.02361 0.07007 L 0 0.05587 L 0 0.01389 L 0 -0.01419 L -0.0158 -0.01419 L -0.0158 -0.05617 L -0.02361 -0.08395 L -0.04722 -0.05617 L -0.07084 -0.02808 L -0.07882 0 L -0.07882 0.01389 L -0.0316 0.01389 L -0.0158 -0.01419 L 0 -0.04197 L 0.00781 -0.04197 L 0.0158 0 L 0.02361 0.04198 " pathEditMode="relative" ptsTypes="AAAAAAAAAAAAAAAAAAAA">
                                      <p:cBhvr>
                                        <p:cTn id="46" dur="7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L -0.02361 -0.04197 L -0.03941 -0.01389 L -0.07882 0.01389 L -0.08663 -0.04197 L -0.07083 -0.09784 L -0.06302 -0.09784 L -0.05521 -0.05586 L -0.10243 -0.02808 L -0.11024 0 L -0.11806 -0.07006 L -0.07083 -0.02808 L -0.07882 0.02809 L -0.09445 0.05618 L -0.10243 0.02809 L -0.07882 0.01389 L -0.04722 0.04198 L -0.0316 0.05618 L -0.0158 0.04198 L -0.0158 -0.04197 " pathEditMode="relative" ptsTypes="AAAAAAAAAAAAAAAAAAAAA">
                                      <p:cBhvr>
                                        <p:cTn id="48" dur="7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18 L -0.02361 -0.05618 L -0.02361 -0.11204 L 0 -0.14013 L 0.0158 -0.19599 L 0.04722 -0.12624 L 0.04722 -0.08426 L 0.00799 -0.07007 L -0.01563 -0.05618 L 0.0158 -0.04229 L 0.05521 -0.04229 L 0.07101 -0.0142 L 0.04722 -0.0142 L 0.03941 -0.05618 L 0.07101 -0.07007 L 0.08663 -0.07007 L 0.07882 -0.11204 L 0.03941 -0.12624 L 0.02361 -0.09815 L 0.02361 -0.05618 L -0.01563 -0.07007 L -0.01563 -0.09815 L -0.01563 -0.12624 L 0 -0.12624 L 0.00799 -0.14013 " pathEditMode="relative" ptsTypes="AAAAAAAAAAAAAAAAAAAAAAAAAA">
                                      <p:cBhvr>
                                        <p:cTn id="50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4197 L 0.01579 -0.07006 L 0.02361 -0.09784 L 0.02361 -0.04197 L 0.02361 -0.01389 L 0.01579 0 L 0.03142 0 L 0.04722 -0.01389 L 0.07083 -0.01389 L 0.08663 0.02809 L 0.09444 0.04198 L 0.11024 0.04198 L 0.11805 0.02809 L 0.12604 0 L 0.12604 -0.04197 L 0.11024 -0.04197 L 0.09444 -0.02808 L 0.07083 -0.02808 L 0.08663 -0.05586 L 0.09444 -0.07006 L 0.07083 -0.09784 L 0.06302 -0.07006 L 0.06302 -0.02808 L 0.03142 -0.01389 L 0.01579 0 L 0.04722 0.02809 L 0.09444 0.05618 L 0.08663 0.01389 L 0.07864 -0.02808 L 0.01579 0.01389 " pathEditMode="relative" ptsTypes="AAAAAAAAAAAAAAAAAAAAAAAAAAAAAAA">
                                      <p:cBhvr>
                                        <p:cTn id="52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7396 0.269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7424E-6 L -0.26615 0.266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6054E-6 L -0.62222 0.423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21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Температура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—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это мера средней кинетической энергии молекул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тела.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Постоянная Больцмана: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=1,38×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400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Дж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К</m:t>
                          </m:r>
                        </m:den>
                      </m:f>
                    </m:oMath>
                  </m:oMathPara>
                </a14:m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Абсолютная температурная шкала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это шкала в которой за точку отсчета взята самая низкая температура.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4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4167"/>
                <a:ext cx="8229600" cy="266774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Соотношение между температурой по шкале Кельвина и температурой по шкале Цельсия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℃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+273</m:t>
                      </m:r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Связь давления и температуры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𝑛𝑘𝑇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4167"/>
                <a:ext cx="8229600" cy="2667743"/>
              </a:xfrm>
              <a:blipFill rotWithShape="1">
                <a:blip r:embed="rId2"/>
                <a:stretch>
                  <a:fillRect l="-963" t="-1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48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87624" y="424368"/>
            <a:ext cx="2880320" cy="4294764"/>
            <a:chOff x="539552" y="424368"/>
            <a:chExt cx="2880320" cy="429476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2123728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1680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2464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7824" y="329183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85728" y="4083918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19872" y="3579862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41848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39752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73896" y="3507854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11507" y="885989"/>
            <a:ext cx="0" cy="3629977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203848" y="3904747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347864" y="1073214"/>
            <a:ext cx="484632" cy="604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1254349" y="1072372"/>
            <a:ext cx="484632" cy="60564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8887" y="1144360"/>
                <a:ext cx="538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87" y="1144360"/>
                <a:ext cx="53873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22472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122" y="1144781"/>
                <a:ext cx="54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22" y="1144781"/>
                <a:ext cx="54585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222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88024" y="872883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 — это средняя кинетическая энергия молекул.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257697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доказать, что температура и средняя кинетическая энергия молекул обладают одинаковыми свойствами.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8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5977E-6 L -0.01875 -0.07467 L -0.02812 -0.13607 L -0.04027 -0.08794 L 0.0224 -0.03147 L -0.03368 0.00524 L 0.0533 0.02839 L 0.01771 0.06171 L 0.06164 0.11293 L 0.02136 0.08146 L -0.00573 0.04011 L 0.02049 0.02006 L 0.03351 -0.00309 L 0.00365 -0.02808 L -0.03645 -0.04474 L -0.0375 0.01172 L -0.03472 0.07991 L -0.00468 0.09472 L 0.01216 0.04165 L 0.02327 0.04998 L 0.02518 0.10305 L 0.05973 0.08979 L 0.03264 0.13792 L 0.00938 0.17957 L -0.02812 0.17957 L -0.04392 0.16785 L -0.02899 0.13977 " pathEditMode="relative" ptsTypes="AAAAAAAAAAAAAAAAAAAAAAAAAAA">
                                      <p:cBhvr>
                                        <p:cTn id="37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9716E-6 L 0.03455 0.05646 L 0.05608 0.01666 L 0.03924 0.00987 L 0.02049 0.0432 L 2.77778E-7 0.06973 L -0.01684 0.04967 L -0.0309 0.0398 L 0.01493 0.00494 L 0.01858 -0.04166 L -0.01042 -0.0432 L -0.02535 -0.04166 L -0.0309 -0.083 L -0.00851 -0.08485 L 0.02899 -0.07991 L 0.03073 -0.12805 L 0.05608 -0.14625 L 0.06632 -0.09318 L 0.05139 -0.04166 L 0.01962 -0.05647 L -0.02066 -0.07652 L -0.0309 -0.10645 L 0.01302 -0.11139 L 0.03073 -0.15952 L 0.01024 -0.19778 L -0.01875 -0.19932 L -0.01962 -0.15304 L -0.00937 -0.10645 L 0.00556 -0.05492 L -0.01684 -0.01512 L 0.06354 1.19716E-6 " pathEditMode="relative" ptsTypes="AAAAAAAAAAAAAAAAAAAAAAAAAAAAAAA">
                                      <p:cBhvr>
                                        <p:cTn id="39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26628E-6 L 0.03542 -0.03825 L 0.00174 -0.04473 L -0.02812 -0.0182 L -0.0243 0.02315 L -0.01684 0.05986 L -0.03837 0.08146 L -0.04392 0.00988 L -0.01597 -0.00493 L -0.04392 -0.03486 L -0.05607 -0.07312 L -0.02239 -0.05492 L -0.00278 -0.11292 L -0.04496 -0.10305 L -0.05989 -0.14625 L -0.04496 -0.16784 L -0.00191 -0.13946 L 0.01684 -0.08484 L -0.01406 -0.04658 L -0.0467 -0.03486 L -0.05052 -0.10613 L 0.00556 -0.12465 " pathEditMode="relative" ptsTypes="AAAAAAAAAAAAAAAAAAAAAA">
                                      <p:cBhvr>
                                        <p:cTn id="4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161E-6 L 0.00851 0.07127 L -0.01666 0.09966 L -0.03923 0.13113 L -0.06163 0.141 L -0.07274 0.05461 L -0.08125 0.0398 L -0.04097 0.00494 L -0.03073 0.06294 L -0.04948 0.08454 L -0.07465 0.01142 L -0.07274 -0.06665 L -0.05694 -0.11478 L -0.07378 -0.13298 L -0.04097 -0.09812 L -0.03541 -0.04659 L -0.06823 -0.02499 L -0.05607 0.03147 L -0.02048 0.0216 L -0.0177 0.0796 L -0.02239 0.13267 L -0.04757 0.09441 L -0.04757 0.03147 L -0.07465 0.03641 L -0.03455 0.00308 L -0.00642 0.04813 L -0.0177 0.09133 L -0.04843 0.11601 L -0.04288 0.00494 " pathEditMode="relative" ptsTypes="AAAAAAAAAAAAAAAAAAAAAAAAAAAAA">
                                      <p:cBhvr>
                                        <p:cTn id="4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L 0.00469 0.02406 L -0.01475 0.05615 L -0.02187 0.08269 L 0.00608 0.0833 L 0.01962 0.06325 L 0.02778 0.04875 L 0.02587 0.00432 L 0.02622 -0.01173 L 0.04306 -0.00556 L 0.04497 0.02962 L 0.02188 0.06201 L 0.02066 0.09781 L 0.05122 0.10367 L 0.06476 0.07065 L 0.04792 0.03548 L 0.01354 0.04936 L -0.02153 0.07127 L -0.01632 0.01172 L -0.01736 -0.02284 L -0.00312 -0.08979 L -0.01371 -0.11046 L 0.01025 -0.08516 L -0.00538 -0.04814 L -0.02378 -0.01821 L 0.0342 0.0003 L -0.00989 0.02807 L 0.04462 0.03209 L -0.00434 0.06078 L 0.0658 0.05739 L 0.00347 0.08053 L 0.05434 0.10367 L 0.02674 0.14039 L -0.01771 0.13946 L -0.02326 0.06016 L 0.0125 0.05214 L 0.02066 0.08053 L 0.0408 0.00956 L 0.03108 0.00154 L -0.00312 0.02622 L -0.02291 -0.00556 L -0.0125 -0.03364 L 0.01806 -0.0216 L 0.04462 -0.025 L 0.05122 0.00956 L 0.04202 0.03826 L 0.01025 0.06387 L -0.01701 0.05461 L 0.03629 0.11231 L 0.02882 0.15427 L -0.01111 0.15427 L 0.05209 0.10706 L 0.06181 0.06541 L 0.03629 0.01419 L -0.01215 -0.03209 " pathEditMode="relative" ptsTypes="AAAAAAAAAAAAAAAAAAAAAAAAAAAAAAAAAAAAAAAAAAAAAAAAAAAAAAA">
                                      <p:cBhvr>
                                        <p:cTn id="45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62 L -0.0026 0.06418 L -0.04219 0.09596 L 0.0033 0.1299 L -0.00677 0.09411 L -0.01424 0.11725 L -0.0191 0.14039 L -0.0467 0.19068 L -0.08316 0.16415 L -0.06267 0.12589 L -0.06198 0.05615 L -0.0941 0.0614 L -0.0526 -0.01605 L -0.00816 -0.05585 L -0.02917 0.00432 L -0.01076 0.02376 L -0.04358 0.05338 L 0.00816 0.09133 L -0.02083 0.10861 L -0.01944 0.14378 L -0.00816 0.19068 " pathEditMode="relative" ptsTypes="AAAAAAAAAAAAAAAAAAAAA">
                                      <p:cBhvr>
                                        <p:cTn id="47" dur="9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64023E-6 L -0.00225 -0.02776 L -0.02066 -0.01388 L -0.01423 0.02377 L 0.00486 0.04506 L -0.05416 -0.08947 L -0.09218 -0.08484 L -0.01875 -0.20826 L -0.03559 -0.07034 " pathEditMode="relative" ptsTypes="AAAAAAAAA">
                                      <p:cBhvr>
                                        <p:cTn id="49" dur="9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1932E-6 L 0.01788 -0.01666 L 0.04584 -0.07961 L 0.04202 -0.00926 L 0.0059 0.03888 L 0.01302 0.09411 L -0.00382 0.14378 L -0.03594 0.07868 L 0.06233 0.04227 L 0.02309 -0.04382 " pathEditMode="relative" ptsTypes="AAAAAAAAAA">
                                      <p:cBhvr>
                                        <p:cTn id="51" dur="9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72786E-7 L 0.08402 -0.02129 L 0.02308 0.03116 L 0.06301 0.10151 L 0.01076 0.09225 L 0.03142 -0.01203 L 0.0243 -0.0901 L 0.01388 -0.11077 L 0.07846 -0.15119 L 0.07135 -0.10028 L 0.08246 -0.03178 L 0.02274 0.02067 L 0.05555 0.07282 L -0.01459 0.02777 " pathEditMode="relative" ptsTypes="AAAAAAAAAAAAAA">
                                      <p:cBhvr>
                                        <p:cTn id="53" dur="9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2 L 0.03663 -0.0722 L 0.01007 -0.09225 L 2.22222E-6 -0.04782 L -0.03733 -0.05708 L -0.06163 -0.08423 L -0.01337 -0.08824 L 0.00903 -0.18852 L 0.01337 -0.09873 L -0.00972 -0.05646 L 0.03541 -0.04721 L -0.01198 -0.01203 L 0.04062 -0.10614 " pathEditMode="relative" ptsTypes="AAAAAAAAAAAAA">
                                      <p:cBhvr>
                                        <p:cTn id="55" dur="9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" grpId="0" animBg="1"/>
      <p:bldP spid="19" grpId="0" animBg="1"/>
      <p:bldP spid="3" grpId="0"/>
      <p:bldP spid="21" grpId="0"/>
      <p:bldP spid="22" grpId="0" build="p" bldLvl="2"/>
      <p:bldP spid="2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2838" y="436041"/>
                <a:ext cx="106888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38" y="436041"/>
                <a:ext cx="1068882" cy="783804"/>
              </a:xfrm>
              <a:prstGeom prst="rect">
                <a:avLst/>
              </a:prstGeom>
              <a:blipFill rotWithShape="1">
                <a:blip r:embed="rId2"/>
                <a:stretch>
                  <a:fillRect r="-10795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9773" y="1809655"/>
                <a:ext cx="1402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73" y="1809655"/>
                <a:ext cx="140262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869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9912" y="1311304"/>
                <a:ext cx="157825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311304"/>
                <a:ext cx="1578253" cy="786177"/>
              </a:xfrm>
              <a:prstGeom prst="rect">
                <a:avLst/>
              </a:prstGeom>
              <a:blipFill rotWithShape="1">
                <a:blip r:embed="rId4"/>
                <a:stretch>
                  <a:fillRect r="-7722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607163" y="436072"/>
                <a:ext cx="156523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163" y="436072"/>
                <a:ext cx="1565237" cy="786177"/>
              </a:xfrm>
              <a:prstGeom prst="rect">
                <a:avLst/>
              </a:prstGeom>
              <a:blipFill rotWithShape="1">
                <a:blip r:embed="rId5"/>
                <a:stretch>
                  <a:fillRect r="-5447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бъект 2"/>
          <p:cNvSpPr>
            <a:spLocks noGrp="1"/>
          </p:cNvSpPr>
          <p:nvPr>
            <p:ph idx="1"/>
          </p:nvPr>
        </p:nvSpPr>
        <p:spPr>
          <a:xfrm>
            <a:off x="4880077" y="4233245"/>
            <a:ext cx="1522512" cy="5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Манометр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403648" y="2152983"/>
            <a:ext cx="4993855" cy="2631989"/>
            <a:chOff x="1403648" y="1170311"/>
            <a:chExt cx="6858348" cy="3614662"/>
          </a:xfrm>
        </p:grpSpPr>
        <p:sp>
          <p:nvSpPr>
            <p:cNvPr id="13" name="Полилиния 12"/>
            <p:cNvSpPr/>
            <p:nvPr/>
          </p:nvSpPr>
          <p:spPr>
            <a:xfrm>
              <a:off x="2347956" y="1170311"/>
              <a:ext cx="4786269" cy="2265535"/>
            </a:xfrm>
            <a:custGeom>
              <a:avLst/>
              <a:gdLst>
                <a:gd name="connsiteX0" fmla="*/ 0 w 4733925"/>
                <a:gd name="connsiteY0" fmla="*/ 712838 h 2265535"/>
                <a:gd name="connsiteX1" fmla="*/ 190500 w 4733925"/>
                <a:gd name="connsiteY1" fmla="*/ 589013 h 2265535"/>
                <a:gd name="connsiteX2" fmla="*/ 590550 w 4733925"/>
                <a:gd name="connsiteY2" fmla="*/ 703313 h 2265535"/>
                <a:gd name="connsiteX3" fmla="*/ 1428750 w 4733925"/>
                <a:gd name="connsiteY3" fmla="*/ 1951088 h 2265535"/>
                <a:gd name="connsiteX4" fmla="*/ 2047875 w 4733925"/>
                <a:gd name="connsiteY4" fmla="*/ 2265413 h 2265535"/>
                <a:gd name="connsiteX5" fmla="*/ 2905125 w 4733925"/>
                <a:gd name="connsiteY5" fmla="*/ 1932038 h 2265535"/>
                <a:gd name="connsiteX6" fmla="*/ 4019550 w 4733925"/>
                <a:gd name="connsiteY6" fmla="*/ 141338 h 2265535"/>
                <a:gd name="connsiteX7" fmla="*/ 4733925 w 4733925"/>
                <a:gd name="connsiteY7" fmla="*/ 246113 h 22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3925" h="2265535">
                  <a:moveTo>
                    <a:pt x="0" y="712838"/>
                  </a:moveTo>
                  <a:cubicBezTo>
                    <a:pt x="46037" y="651719"/>
                    <a:pt x="92075" y="590600"/>
                    <a:pt x="190500" y="589013"/>
                  </a:cubicBezTo>
                  <a:cubicBezTo>
                    <a:pt x="288925" y="587425"/>
                    <a:pt x="384175" y="476301"/>
                    <a:pt x="590550" y="703313"/>
                  </a:cubicBezTo>
                  <a:cubicBezTo>
                    <a:pt x="796925" y="930325"/>
                    <a:pt x="1185863" y="1690738"/>
                    <a:pt x="1428750" y="1951088"/>
                  </a:cubicBezTo>
                  <a:cubicBezTo>
                    <a:pt x="1671638" y="2211438"/>
                    <a:pt x="1801813" y="2268588"/>
                    <a:pt x="2047875" y="2265413"/>
                  </a:cubicBezTo>
                  <a:cubicBezTo>
                    <a:pt x="2293937" y="2262238"/>
                    <a:pt x="2576513" y="2286050"/>
                    <a:pt x="2905125" y="1932038"/>
                  </a:cubicBezTo>
                  <a:cubicBezTo>
                    <a:pt x="3233737" y="1578026"/>
                    <a:pt x="3714750" y="422325"/>
                    <a:pt x="4019550" y="141338"/>
                  </a:cubicBezTo>
                  <a:cubicBezTo>
                    <a:pt x="4324350" y="-139649"/>
                    <a:pt x="4529137" y="53232"/>
                    <a:pt x="4733925" y="246113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403648" y="1851670"/>
              <a:ext cx="1888616" cy="2933303"/>
              <a:chOff x="1403648" y="1851670"/>
              <a:chExt cx="1888616" cy="2933303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1995686"/>
                <a:ext cx="1888616" cy="2789287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180" r="58278"/>
              <a:stretch/>
            </p:blipFill>
            <p:spPr>
              <a:xfrm>
                <a:off x="1963907" y="1851670"/>
                <a:ext cx="768098" cy="2162178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0" t="12076" r="7086" b="1979"/>
              <a:stretch/>
            </p:blipFill>
            <p:spPr>
              <a:xfrm>
                <a:off x="1573306" y="2353756"/>
                <a:ext cx="1602395" cy="2397254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73" r="58278"/>
              <a:stretch/>
            </p:blipFill>
            <p:spPr>
              <a:xfrm>
                <a:off x="1963907" y="3246313"/>
                <a:ext cx="768098" cy="757880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 preferRelativeResize="0">
                <a:picLocks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72" t="32534" r="33368" b="58236"/>
              <a:stretch/>
            </p:blipFill>
            <p:spPr>
              <a:xfrm>
                <a:off x="2053222" y="3246313"/>
                <a:ext cx="635727" cy="262800"/>
              </a:xfrm>
              <a:prstGeom prst="roundRect">
                <a:avLst>
                  <a:gd name="adj" fmla="val 0"/>
                </a:avLst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72" t="32534" r="33368" b="58236"/>
              <a:stretch/>
            </p:blipFill>
            <p:spPr>
              <a:xfrm>
                <a:off x="2066864" y="3383324"/>
                <a:ext cx="608562" cy="444294"/>
              </a:xfrm>
              <a:prstGeom prst="chord">
                <a:avLst>
                  <a:gd name="adj1" fmla="val 20333465"/>
                  <a:gd name="adj2" fmla="val 12056404"/>
                </a:avLst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981" r="58278" b="51428"/>
              <a:stretch/>
            </p:blipFill>
            <p:spPr>
              <a:xfrm>
                <a:off x="1963907" y="2253786"/>
                <a:ext cx="768098" cy="317964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99" t="39857" r="55497" b="58236"/>
              <a:stretch/>
            </p:blipFill>
            <p:spPr>
              <a:xfrm rot="5088666">
                <a:off x="2049263" y="3513600"/>
                <a:ext cx="75600" cy="50130"/>
              </a:xfrm>
              <a:prstGeom prst="rtTriangle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99" t="39857" r="55497" b="58236"/>
              <a:stretch/>
            </p:blipFill>
            <p:spPr>
              <a:xfrm rot="10624751">
                <a:off x="2629565" y="3501401"/>
                <a:ext cx="45719" cy="61285"/>
              </a:xfrm>
              <a:prstGeom prst="rtTriangle">
                <a:avLst/>
              </a:prstGeom>
              <a:scene3d>
                <a:camera prst="orthographicFront">
                  <a:rot lat="0" lon="0" rev="20999999"/>
                </a:camera>
                <a:lightRig rig="threePt" dir="t"/>
              </a:scene3d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6292176" y="1347614"/>
              <a:ext cx="1969820" cy="3314066"/>
              <a:chOff x="5360847" y="1075458"/>
              <a:chExt cx="2340260" cy="3937301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8747098">
                <a:off x="7450837" y="2114865"/>
                <a:ext cx="250270" cy="2897894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-8760000">
                <a:off x="5360847" y="2106102"/>
                <a:ext cx="250270" cy="2897894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10800000">
                <a:off x="6217049" y="1491630"/>
                <a:ext cx="250270" cy="2897894"/>
              </a:xfrm>
              <a:prstGeom prst="rect">
                <a:avLst/>
              </a:prstGeom>
              <a:scene3d>
                <a:camera prst="perspectiveRight"/>
                <a:lightRig rig="threePt" dir="t"/>
              </a:scene3d>
            </p:spPr>
          </p:pic>
          <p:grpSp>
            <p:nvGrpSpPr>
              <p:cNvPr id="30" name="Группа 29"/>
              <p:cNvGrpSpPr/>
              <p:nvPr/>
            </p:nvGrpSpPr>
            <p:grpSpPr>
              <a:xfrm>
                <a:off x="5525837" y="1075458"/>
                <a:ext cx="1812176" cy="1804616"/>
                <a:chOff x="5745883" y="1128143"/>
                <a:chExt cx="2931740" cy="2919510"/>
              </a:xfrm>
            </p:grpSpPr>
            <p:pic>
              <p:nvPicPr>
                <p:cNvPr id="31" name="Рисунок 30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836"/>
                <a:stretch/>
              </p:blipFill>
              <p:spPr>
                <a:xfrm>
                  <a:off x="5745883" y="1128143"/>
                  <a:ext cx="2931740" cy="2919510"/>
                </a:xfrm>
                <a:prstGeom prst="rect">
                  <a:avLst/>
                </a:prstGeom>
              </p:spPr>
            </p:pic>
            <p:pic>
              <p:nvPicPr>
                <p:cNvPr id="32" name="Рисунок 31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596" t="89806" r="18314" b="7421"/>
                <a:stretch/>
              </p:blipFill>
              <p:spPr>
                <a:xfrm>
                  <a:off x="6554241" y="3463021"/>
                  <a:ext cx="1062980" cy="225005"/>
                </a:xfrm>
                <a:prstGeom prst="ellipse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6457488" y="3033212"/>
                  <a:ext cx="1600303" cy="893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МПа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04248" y="2497380"/>
                <a:ext cx="1088695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97380"/>
                <a:ext cx="1088695" cy="722442"/>
              </a:xfrm>
              <a:prstGeom prst="rect">
                <a:avLst/>
              </a:prstGeom>
              <a:blipFill rotWithShape="1">
                <a:blip r:embed="rId18"/>
                <a:stretch>
                  <a:fillRect r="-11173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69773" y="3403151"/>
                <a:ext cx="1556580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73" y="3403151"/>
                <a:ext cx="1556580" cy="722442"/>
              </a:xfrm>
              <a:prstGeom prst="rect">
                <a:avLst/>
              </a:prstGeom>
              <a:blipFill rotWithShape="1">
                <a:blip r:embed="rId19"/>
                <a:stretch>
                  <a:fillRect r="-7843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4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5" grpId="0" build="p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Рисунок 5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830074" y="915566"/>
            <a:ext cx="605225" cy="1803651"/>
          </a:xfrm>
          <a:prstGeom prst="rect">
            <a:avLst/>
          </a:prstGeom>
        </p:spPr>
      </p:pic>
      <p:pic>
        <p:nvPicPr>
          <p:cNvPr id="531" name="Рисунок 5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42592" y="310399"/>
            <a:ext cx="920498" cy="2743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86223" y="1632725"/>
                <a:ext cx="602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23" y="1632725"/>
                <a:ext cx="60260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142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6" name="TextBox 535"/>
              <p:cNvSpPr txBox="1"/>
              <p:nvPr/>
            </p:nvSpPr>
            <p:spPr>
              <a:xfrm>
                <a:off x="1923595" y="1682002"/>
                <a:ext cx="490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6" name="TextBox 5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95" y="1682002"/>
                <a:ext cx="49026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7" name="Группа 576"/>
          <p:cNvGrpSpPr/>
          <p:nvPr/>
        </p:nvGrpSpPr>
        <p:grpSpPr>
          <a:xfrm>
            <a:off x="-108520" y="2859782"/>
            <a:ext cx="9649072" cy="2448272"/>
            <a:chOff x="-108520" y="2859782"/>
            <a:chExt cx="9649072" cy="244827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-108520" y="2859782"/>
              <a:ext cx="9649072" cy="24482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 rot="2487384">
              <a:off x="2029991" y="2918141"/>
              <a:ext cx="605225" cy="180365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 rot="17920305">
              <a:off x="6763895" y="2676162"/>
              <a:ext cx="920498" cy="274320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1823794" y="4237215"/>
              <a:ext cx="222211" cy="11521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390904" y="4177418"/>
              <a:ext cx="200627" cy="13046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2667365" y="4214443"/>
              <a:ext cx="160448" cy="9441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149056" y="4368863"/>
              <a:ext cx="185028" cy="12990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1685066" y="4032763"/>
              <a:ext cx="225682" cy="15845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820663" y="4059226"/>
              <a:ext cx="172906" cy="12139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187915" y="4135519"/>
              <a:ext cx="200627" cy="13046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946067" y="4326964"/>
              <a:ext cx="185028" cy="1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533030" y="4328124"/>
              <a:ext cx="172906" cy="12139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576502" y="4064516"/>
              <a:ext cx="200627" cy="13046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346636" y="4444880"/>
              <a:ext cx="185028" cy="12990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798574" y="4263210"/>
              <a:ext cx="185028" cy="1299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988944" y="4026009"/>
              <a:ext cx="172906" cy="12139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3247546" y="4389615"/>
              <a:ext cx="222211" cy="11521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814656" y="4329818"/>
              <a:ext cx="200627" cy="13046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091117" y="4366843"/>
              <a:ext cx="160448" cy="94413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572808" y="4521263"/>
              <a:ext cx="185028" cy="129908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3108818" y="4185163"/>
              <a:ext cx="225682" cy="15845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244415" y="4211626"/>
              <a:ext cx="172906" cy="121397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611667" y="4287919"/>
              <a:ext cx="200627" cy="130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369819" y="4479364"/>
              <a:ext cx="185028" cy="1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956782" y="4480524"/>
              <a:ext cx="172906" cy="12139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000254" y="4216916"/>
              <a:ext cx="200627" cy="13046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770388" y="4597280"/>
              <a:ext cx="185028" cy="12990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222326" y="4415610"/>
              <a:ext cx="185028" cy="12990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276792" y="4034393"/>
              <a:ext cx="172906" cy="12139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412696" y="4178409"/>
              <a:ext cx="172906" cy="121397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1690237" y="3962091"/>
              <a:ext cx="222211" cy="11521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257347" y="3902294"/>
              <a:ext cx="200627" cy="13046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2533808" y="3939319"/>
              <a:ext cx="160448" cy="94413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015499" y="4093739"/>
              <a:ext cx="185028" cy="12990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1551509" y="3757639"/>
              <a:ext cx="225682" cy="15845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687106" y="3784102"/>
              <a:ext cx="172906" cy="121397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054358" y="3860395"/>
              <a:ext cx="200627" cy="13046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812510" y="4051840"/>
              <a:ext cx="185028" cy="12990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399473" y="4053000"/>
              <a:ext cx="172906" cy="121397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442945" y="3789392"/>
              <a:ext cx="200627" cy="13046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213079" y="4169756"/>
              <a:ext cx="185028" cy="129908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665017" y="3988086"/>
              <a:ext cx="185028" cy="129908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855387" y="3750885"/>
              <a:ext cx="172906" cy="121397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3113989" y="4114491"/>
              <a:ext cx="222211" cy="115219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681099" y="4054694"/>
              <a:ext cx="200627" cy="13046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3957560" y="4091719"/>
              <a:ext cx="160448" cy="9441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439251" y="4246139"/>
              <a:ext cx="185028" cy="129908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2975261" y="3910039"/>
              <a:ext cx="225682" cy="158452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110858" y="3936502"/>
              <a:ext cx="172906" cy="121397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478110" y="4012795"/>
              <a:ext cx="200627" cy="13046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236262" y="4204240"/>
              <a:ext cx="185028" cy="12990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823225" y="4205400"/>
              <a:ext cx="172906" cy="121397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866697" y="3941792"/>
              <a:ext cx="200627" cy="13046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636831" y="4322156"/>
              <a:ext cx="185028" cy="129908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088769" y="4140486"/>
              <a:ext cx="185028" cy="129908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143235" y="3759269"/>
              <a:ext cx="172906" cy="121397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279139" y="3903285"/>
              <a:ext cx="172906" cy="121397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4268242" y="4370983"/>
              <a:ext cx="222211" cy="11521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835352" y="4311186"/>
              <a:ext cx="200627" cy="13046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5111813" y="4348211"/>
              <a:ext cx="160448" cy="94413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783903" y="4607514"/>
              <a:ext cx="185028" cy="129908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129514" y="4166531"/>
              <a:ext cx="225682" cy="158452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265111" y="4192994"/>
              <a:ext cx="172906" cy="121397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632363" y="4269287"/>
              <a:ext cx="200627" cy="130460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390515" y="4460732"/>
              <a:ext cx="185028" cy="129908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167877" y="4566775"/>
              <a:ext cx="172906" cy="121397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020950" y="4198284"/>
              <a:ext cx="200627" cy="130460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981483" y="4683531"/>
              <a:ext cx="185028" cy="129908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243022" y="4396978"/>
              <a:ext cx="185028" cy="129908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433392" y="4159777"/>
              <a:ext cx="172906" cy="12139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5691994" y="4523383"/>
              <a:ext cx="222211" cy="11521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259104" y="4463586"/>
              <a:ext cx="200627" cy="13046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6535565" y="4500611"/>
              <a:ext cx="160448" cy="94413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017256" y="4655031"/>
              <a:ext cx="185028" cy="12990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5553266" y="4318931"/>
              <a:ext cx="225682" cy="1584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688863" y="4345394"/>
              <a:ext cx="172906" cy="121397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056115" y="4421687"/>
              <a:ext cx="200627" cy="130460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814267" y="4613132"/>
              <a:ext cx="185028" cy="129908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401230" y="4614292"/>
              <a:ext cx="172906" cy="121397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444702" y="4350684"/>
              <a:ext cx="200627" cy="130460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214836" y="4731048"/>
              <a:ext cx="185028" cy="129908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666774" y="4549378"/>
              <a:ext cx="185028" cy="129908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721240" y="4168161"/>
              <a:ext cx="172906" cy="121397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857144" y="4312177"/>
              <a:ext cx="172906" cy="121397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6524631" y="4400108"/>
              <a:ext cx="222211" cy="115219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7091741" y="4340311"/>
              <a:ext cx="200627" cy="130460"/>
            </a:xfrm>
            <a:prstGeom prst="rect">
              <a:avLst/>
            </a:prstGeom>
          </p:spPr>
        </p:pic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7368202" y="4377336"/>
              <a:ext cx="160448" cy="94413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849893" y="4531756"/>
              <a:ext cx="185028" cy="129908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385903" y="4195656"/>
              <a:ext cx="225682" cy="15845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521500" y="4222119"/>
              <a:ext cx="172906" cy="121397"/>
            </a:xfrm>
            <a:prstGeom prst="rect">
              <a:avLst/>
            </a:prstGeom>
          </p:spPr>
        </p:pic>
        <p:pic>
          <p:nvPicPr>
            <p:cNvPr id="132" name="Рисунок 13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888752" y="4298412"/>
              <a:ext cx="200627" cy="130460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646904" y="4489857"/>
              <a:ext cx="185028" cy="129908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233867" y="4491017"/>
              <a:ext cx="172906" cy="121397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7277339" y="4227409"/>
              <a:ext cx="200627" cy="130460"/>
            </a:xfrm>
            <a:prstGeom prst="rect">
              <a:avLst/>
            </a:prstGeom>
          </p:spPr>
        </p:pic>
        <p:pic>
          <p:nvPicPr>
            <p:cNvPr id="136" name="Рисунок 13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047473" y="4607773"/>
              <a:ext cx="185028" cy="129908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499411" y="4426103"/>
              <a:ext cx="185028" cy="129908"/>
            </a:xfrm>
            <a:prstGeom prst="rect">
              <a:avLst/>
            </a:prstGeom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689781" y="4188902"/>
              <a:ext cx="172906" cy="121397"/>
            </a:xfrm>
            <a:prstGeom prst="rect">
              <a:avLst/>
            </a:prstGeom>
          </p:spPr>
        </p:pic>
        <p:pic>
          <p:nvPicPr>
            <p:cNvPr id="139" name="Рисунок 13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7948383" y="4552508"/>
              <a:ext cx="222211" cy="115219"/>
            </a:xfrm>
            <a:prstGeom prst="rect">
              <a:avLst/>
            </a:prstGeom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515493" y="4492711"/>
              <a:ext cx="200627" cy="130460"/>
            </a:xfrm>
            <a:prstGeom prst="rect">
              <a:avLst/>
            </a:prstGeom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8791954" y="4529736"/>
              <a:ext cx="160448" cy="94413"/>
            </a:xfrm>
            <a:prstGeom prst="rect">
              <a:avLst/>
            </a:prstGeom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273645" y="4684156"/>
              <a:ext cx="185028" cy="129908"/>
            </a:xfrm>
            <a:prstGeom prst="rect">
              <a:avLst/>
            </a:prstGeom>
          </p:spPr>
        </p:pic>
        <p:pic>
          <p:nvPicPr>
            <p:cNvPr id="143" name="Рисунок 14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7809655" y="4348056"/>
              <a:ext cx="225682" cy="158452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945252" y="4374519"/>
              <a:ext cx="172906" cy="121397"/>
            </a:xfrm>
            <a:prstGeom prst="rect">
              <a:avLst/>
            </a:prstGeom>
          </p:spPr>
        </p:pic>
        <p:pic>
          <p:nvPicPr>
            <p:cNvPr id="145" name="Рисунок 14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312504" y="4450812"/>
              <a:ext cx="200627" cy="130460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070656" y="4642257"/>
              <a:ext cx="185028" cy="129908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657619" y="4643417"/>
              <a:ext cx="172906" cy="121397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701091" y="4379809"/>
              <a:ext cx="200627" cy="130460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471225" y="4760173"/>
              <a:ext cx="185028" cy="129908"/>
            </a:xfrm>
            <a:prstGeom prst="rect">
              <a:avLst/>
            </a:prstGeom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923163" y="4578503"/>
              <a:ext cx="185028" cy="129908"/>
            </a:xfrm>
            <a:prstGeom prst="rect">
              <a:avLst/>
            </a:prstGeom>
          </p:spPr>
        </p:pic>
        <p:pic>
          <p:nvPicPr>
            <p:cNvPr id="151" name="Рисунок 15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977629" y="4197286"/>
              <a:ext cx="172906" cy="121397"/>
            </a:xfrm>
            <a:prstGeom prst="rect">
              <a:avLst/>
            </a:prstGeom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113533" y="4341302"/>
              <a:ext cx="172906" cy="121397"/>
            </a:xfrm>
            <a:prstGeom prst="rect">
              <a:avLst/>
            </a:prstGeom>
          </p:spPr>
        </p:pic>
        <p:pic>
          <p:nvPicPr>
            <p:cNvPr id="153" name="Рисунок 15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6579476" y="3932986"/>
              <a:ext cx="222211" cy="115219"/>
            </a:xfrm>
            <a:prstGeom prst="rect">
              <a:avLst/>
            </a:prstGeom>
          </p:spPr>
        </p:pic>
        <p:pic>
          <p:nvPicPr>
            <p:cNvPr id="154" name="Рисунок 15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7146586" y="3873189"/>
              <a:ext cx="200627" cy="130460"/>
            </a:xfrm>
            <a:prstGeom prst="rect">
              <a:avLst/>
            </a:prstGeom>
          </p:spPr>
        </p:pic>
        <p:pic>
          <p:nvPicPr>
            <p:cNvPr id="155" name="Рисунок 154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7423047" y="3910214"/>
              <a:ext cx="160448" cy="94413"/>
            </a:xfrm>
            <a:prstGeom prst="rect">
              <a:avLst/>
            </a:prstGeom>
          </p:spPr>
        </p:pic>
        <p:pic>
          <p:nvPicPr>
            <p:cNvPr id="156" name="Рисунок 15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904738" y="4064634"/>
              <a:ext cx="185028" cy="129908"/>
            </a:xfrm>
            <a:prstGeom prst="rect">
              <a:avLst/>
            </a:prstGeom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440748" y="3728534"/>
              <a:ext cx="225682" cy="158452"/>
            </a:xfrm>
            <a:prstGeom prst="rect">
              <a:avLst/>
            </a:prstGeom>
          </p:spPr>
        </p:pic>
        <p:pic>
          <p:nvPicPr>
            <p:cNvPr id="158" name="Рисунок 15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576345" y="3754997"/>
              <a:ext cx="172906" cy="121397"/>
            </a:xfrm>
            <a:prstGeom prst="rect">
              <a:avLst/>
            </a:prstGeom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943597" y="3831290"/>
              <a:ext cx="200627" cy="130460"/>
            </a:xfrm>
            <a:prstGeom prst="rect">
              <a:avLst/>
            </a:prstGeom>
          </p:spPr>
        </p:pic>
        <p:pic>
          <p:nvPicPr>
            <p:cNvPr id="160" name="Рисунок 15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701749" y="4022735"/>
              <a:ext cx="185028" cy="129908"/>
            </a:xfrm>
            <a:prstGeom prst="rect">
              <a:avLst/>
            </a:prstGeom>
          </p:spPr>
        </p:pic>
        <p:pic>
          <p:nvPicPr>
            <p:cNvPr id="161" name="Рисунок 16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288712" y="4023895"/>
              <a:ext cx="172906" cy="121397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7332184" y="3760287"/>
              <a:ext cx="200627" cy="130460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102318" y="4140651"/>
              <a:ext cx="185028" cy="129908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554256" y="3958981"/>
              <a:ext cx="185028" cy="129908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744626" y="3721780"/>
              <a:ext cx="172906" cy="121397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8003228" y="4085386"/>
              <a:ext cx="222211" cy="115219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570338" y="4025589"/>
              <a:ext cx="200627" cy="130460"/>
            </a:xfrm>
            <a:prstGeom prst="rect">
              <a:avLst/>
            </a:prstGeom>
          </p:spPr>
        </p:pic>
        <p:pic>
          <p:nvPicPr>
            <p:cNvPr id="168" name="Рисунок 16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8846799" y="4062614"/>
              <a:ext cx="160448" cy="94413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328490" y="4217034"/>
              <a:ext cx="185028" cy="129908"/>
            </a:xfrm>
            <a:prstGeom prst="rect">
              <a:avLst/>
            </a:prstGeom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7864500" y="3880934"/>
              <a:ext cx="225682" cy="158452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9000097" y="3907397"/>
              <a:ext cx="172906" cy="121397"/>
            </a:xfrm>
            <a:prstGeom prst="rect">
              <a:avLst/>
            </a:prstGeom>
          </p:spPr>
        </p:pic>
        <p:pic>
          <p:nvPicPr>
            <p:cNvPr id="172" name="Рисунок 17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367349" y="3983690"/>
              <a:ext cx="200627" cy="130460"/>
            </a:xfrm>
            <a:prstGeom prst="rect">
              <a:avLst/>
            </a:prstGeom>
          </p:spPr>
        </p:pic>
        <p:pic>
          <p:nvPicPr>
            <p:cNvPr id="173" name="Рисунок 17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125501" y="4175135"/>
              <a:ext cx="185028" cy="129908"/>
            </a:xfrm>
            <a:prstGeom prst="rect">
              <a:avLst/>
            </a:prstGeom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712464" y="4176295"/>
              <a:ext cx="172906" cy="121397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755936" y="3912687"/>
              <a:ext cx="200627" cy="130460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526070" y="4293051"/>
              <a:ext cx="185028" cy="129908"/>
            </a:xfrm>
            <a:prstGeom prst="rect">
              <a:avLst/>
            </a:prstGeom>
          </p:spPr>
        </p:pic>
        <p:pic>
          <p:nvPicPr>
            <p:cNvPr id="177" name="Рисунок 17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978008" y="4111381"/>
              <a:ext cx="185028" cy="129908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9032474" y="3730164"/>
              <a:ext cx="172906" cy="121397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168378" y="3874180"/>
              <a:ext cx="172906" cy="121397"/>
            </a:xfrm>
            <a:prstGeom prst="rect">
              <a:avLst/>
            </a:prstGeom>
          </p:spPr>
        </p:pic>
        <p:pic>
          <p:nvPicPr>
            <p:cNvPr id="180" name="Рисунок 179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3374529" y="3808593"/>
              <a:ext cx="222211" cy="115219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941639" y="3748796"/>
              <a:ext cx="200627" cy="130460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218100" y="3785821"/>
              <a:ext cx="160448" cy="94413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699791" y="3940241"/>
              <a:ext cx="185028" cy="129908"/>
            </a:xfrm>
            <a:prstGeom prst="rect">
              <a:avLst/>
            </a:prstGeom>
          </p:spPr>
        </p:pic>
        <p:pic>
          <p:nvPicPr>
            <p:cNvPr id="184" name="Рисунок 183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3235801" y="3604141"/>
              <a:ext cx="225682" cy="158452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371398" y="3630604"/>
              <a:ext cx="172906" cy="121397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738650" y="3706897"/>
              <a:ext cx="200627" cy="130460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496802" y="3898342"/>
              <a:ext cx="185028" cy="129908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083765" y="3899502"/>
              <a:ext cx="172906" cy="121397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127237" y="3635894"/>
              <a:ext cx="200627" cy="130460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897371" y="4016258"/>
              <a:ext cx="185028" cy="129908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349309" y="3834588"/>
              <a:ext cx="185028" cy="129908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539679" y="3597387"/>
              <a:ext cx="172906" cy="121397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4798281" y="3960993"/>
              <a:ext cx="222211" cy="115219"/>
            </a:xfrm>
            <a:prstGeom prst="rect">
              <a:avLst/>
            </a:prstGeom>
          </p:spPr>
        </p:pic>
        <p:pic>
          <p:nvPicPr>
            <p:cNvPr id="194" name="Рисунок 19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365391" y="3901196"/>
              <a:ext cx="200627" cy="130460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5641852" y="3938221"/>
              <a:ext cx="160448" cy="94413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123543" y="4092641"/>
              <a:ext cx="185028" cy="129908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659553" y="3756541"/>
              <a:ext cx="225682" cy="158452"/>
            </a:xfrm>
            <a:prstGeom prst="rect">
              <a:avLst/>
            </a:prstGeom>
          </p:spPr>
        </p:pic>
        <p:pic>
          <p:nvPicPr>
            <p:cNvPr id="198" name="Рисунок 19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795150" y="3783004"/>
              <a:ext cx="172906" cy="121397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162402" y="3859297"/>
              <a:ext cx="200627" cy="130460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920554" y="4050742"/>
              <a:ext cx="185028" cy="129908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507517" y="4051902"/>
              <a:ext cx="172906" cy="121397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550989" y="3788294"/>
              <a:ext cx="200627" cy="130460"/>
            </a:xfrm>
            <a:prstGeom prst="rect">
              <a:avLst/>
            </a:prstGeom>
          </p:spPr>
        </p:pic>
        <p:pic>
          <p:nvPicPr>
            <p:cNvPr id="203" name="Рисунок 20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321123" y="4168658"/>
              <a:ext cx="185028" cy="129908"/>
            </a:xfrm>
            <a:prstGeom prst="rect">
              <a:avLst/>
            </a:prstGeom>
          </p:spPr>
        </p:pic>
        <p:pic>
          <p:nvPicPr>
            <p:cNvPr id="204" name="Рисунок 20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773061" y="3986988"/>
              <a:ext cx="185028" cy="129908"/>
            </a:xfrm>
            <a:prstGeom prst="rect">
              <a:avLst/>
            </a:prstGeom>
          </p:spPr>
        </p:pic>
        <p:pic>
          <p:nvPicPr>
            <p:cNvPr id="205" name="Рисунок 20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827527" y="3605771"/>
              <a:ext cx="172906" cy="121397"/>
            </a:xfrm>
            <a:prstGeom prst="rect">
              <a:avLst/>
            </a:prstGeom>
          </p:spPr>
        </p:pic>
        <p:pic>
          <p:nvPicPr>
            <p:cNvPr id="206" name="Рисунок 20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963431" y="3749787"/>
              <a:ext cx="172906" cy="121397"/>
            </a:xfrm>
            <a:prstGeom prst="rect">
              <a:avLst/>
            </a:prstGeom>
          </p:spPr>
        </p:pic>
        <p:pic>
          <p:nvPicPr>
            <p:cNvPr id="207" name="Рисунок 20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704714" y="4684571"/>
              <a:ext cx="222211" cy="115219"/>
            </a:xfrm>
            <a:prstGeom prst="rect">
              <a:avLst/>
            </a:prstGeom>
          </p:spPr>
        </p:pic>
        <p:pic>
          <p:nvPicPr>
            <p:cNvPr id="208" name="Рисунок 20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271824" y="4624774"/>
              <a:ext cx="200627" cy="130460"/>
            </a:xfrm>
            <a:prstGeom prst="rect">
              <a:avLst/>
            </a:prstGeom>
          </p:spPr>
        </p:pic>
        <p:pic>
          <p:nvPicPr>
            <p:cNvPr id="209" name="Рисунок 20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1548285" y="4661799"/>
              <a:ext cx="160448" cy="94413"/>
            </a:xfrm>
            <a:prstGeom prst="rect">
              <a:avLst/>
            </a:prstGeom>
          </p:spPr>
        </p:pic>
        <p:pic>
          <p:nvPicPr>
            <p:cNvPr id="210" name="Рисунок 20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029976" y="4816219"/>
              <a:ext cx="185028" cy="129908"/>
            </a:xfrm>
            <a:prstGeom prst="rect">
              <a:avLst/>
            </a:prstGeom>
          </p:spPr>
        </p:pic>
        <p:pic>
          <p:nvPicPr>
            <p:cNvPr id="211" name="Рисунок 210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565986" y="4480119"/>
              <a:ext cx="225682" cy="158452"/>
            </a:xfrm>
            <a:prstGeom prst="rect">
              <a:avLst/>
            </a:prstGeom>
          </p:spPr>
        </p:pic>
        <p:pic>
          <p:nvPicPr>
            <p:cNvPr id="212" name="Рисунок 21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701583" y="4506582"/>
              <a:ext cx="172906" cy="121397"/>
            </a:xfrm>
            <a:prstGeom prst="rect">
              <a:avLst/>
            </a:prstGeom>
          </p:spPr>
        </p:pic>
        <p:pic>
          <p:nvPicPr>
            <p:cNvPr id="213" name="Рисунок 21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068835" y="4582875"/>
              <a:ext cx="200627" cy="130460"/>
            </a:xfrm>
            <a:prstGeom prst="rect">
              <a:avLst/>
            </a:prstGeom>
          </p:spPr>
        </p:pic>
        <p:pic>
          <p:nvPicPr>
            <p:cNvPr id="214" name="Рисунок 21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26987" y="4774320"/>
              <a:ext cx="185028" cy="129908"/>
            </a:xfrm>
            <a:prstGeom prst="rect">
              <a:avLst/>
            </a:prstGeom>
          </p:spPr>
        </p:pic>
        <p:pic>
          <p:nvPicPr>
            <p:cNvPr id="215" name="Рисунок 21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413950" y="4775480"/>
              <a:ext cx="172906" cy="121397"/>
            </a:xfrm>
            <a:prstGeom prst="rect">
              <a:avLst/>
            </a:prstGeom>
          </p:spPr>
        </p:pic>
        <p:pic>
          <p:nvPicPr>
            <p:cNvPr id="216" name="Рисунок 21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457422" y="4511872"/>
              <a:ext cx="200627" cy="130460"/>
            </a:xfrm>
            <a:prstGeom prst="rect">
              <a:avLst/>
            </a:prstGeom>
          </p:spPr>
        </p:pic>
        <p:pic>
          <p:nvPicPr>
            <p:cNvPr id="217" name="Рисунок 21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227556" y="4892236"/>
              <a:ext cx="185028" cy="129908"/>
            </a:xfrm>
            <a:prstGeom prst="rect">
              <a:avLst/>
            </a:prstGeom>
          </p:spPr>
        </p:pic>
        <p:pic>
          <p:nvPicPr>
            <p:cNvPr id="218" name="Рисунок 21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679494" y="4710566"/>
              <a:ext cx="185028" cy="129908"/>
            </a:xfrm>
            <a:prstGeom prst="rect">
              <a:avLst/>
            </a:prstGeom>
          </p:spPr>
        </p:pic>
        <p:pic>
          <p:nvPicPr>
            <p:cNvPr id="219" name="Рисунок 21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69864" y="4473365"/>
              <a:ext cx="172906" cy="121397"/>
            </a:xfrm>
            <a:prstGeom prst="rect">
              <a:avLst/>
            </a:prstGeom>
          </p:spPr>
        </p:pic>
        <p:pic>
          <p:nvPicPr>
            <p:cNvPr id="220" name="Рисунок 219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2128466" y="4836971"/>
              <a:ext cx="222211" cy="115219"/>
            </a:xfrm>
            <a:prstGeom prst="rect">
              <a:avLst/>
            </a:prstGeom>
          </p:spPr>
        </p:pic>
        <p:pic>
          <p:nvPicPr>
            <p:cNvPr id="221" name="Рисунок 22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695576" y="4777174"/>
              <a:ext cx="200627" cy="130460"/>
            </a:xfrm>
            <a:prstGeom prst="rect">
              <a:avLst/>
            </a:prstGeom>
          </p:spPr>
        </p:pic>
        <p:pic>
          <p:nvPicPr>
            <p:cNvPr id="222" name="Рисунок 221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2972037" y="4814199"/>
              <a:ext cx="160448" cy="94413"/>
            </a:xfrm>
            <a:prstGeom prst="rect">
              <a:avLst/>
            </a:prstGeom>
          </p:spPr>
        </p:pic>
        <p:pic>
          <p:nvPicPr>
            <p:cNvPr id="223" name="Рисунок 22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453728" y="4968619"/>
              <a:ext cx="185028" cy="129908"/>
            </a:xfrm>
            <a:prstGeom prst="rect">
              <a:avLst/>
            </a:prstGeom>
          </p:spPr>
        </p:pic>
        <p:pic>
          <p:nvPicPr>
            <p:cNvPr id="224" name="Рисунок 223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1989738" y="4632519"/>
              <a:ext cx="225682" cy="158452"/>
            </a:xfrm>
            <a:prstGeom prst="rect">
              <a:avLst/>
            </a:prstGeom>
          </p:spPr>
        </p:pic>
        <p:pic>
          <p:nvPicPr>
            <p:cNvPr id="225" name="Рисунок 22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125335" y="4658982"/>
              <a:ext cx="172906" cy="121397"/>
            </a:xfrm>
            <a:prstGeom prst="rect">
              <a:avLst/>
            </a:prstGeom>
          </p:spPr>
        </p:pic>
        <p:pic>
          <p:nvPicPr>
            <p:cNvPr id="226" name="Рисунок 22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492587" y="4735275"/>
              <a:ext cx="200627" cy="130460"/>
            </a:xfrm>
            <a:prstGeom prst="rect">
              <a:avLst/>
            </a:prstGeom>
          </p:spPr>
        </p:pic>
        <p:pic>
          <p:nvPicPr>
            <p:cNvPr id="227" name="Рисунок 22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250739" y="4926720"/>
              <a:ext cx="185028" cy="129908"/>
            </a:xfrm>
            <a:prstGeom prst="rect">
              <a:avLst/>
            </a:prstGeom>
          </p:spPr>
        </p:pic>
        <p:pic>
          <p:nvPicPr>
            <p:cNvPr id="228" name="Рисунок 22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837702" y="4927880"/>
              <a:ext cx="172906" cy="121397"/>
            </a:xfrm>
            <a:prstGeom prst="rect">
              <a:avLst/>
            </a:prstGeom>
          </p:spPr>
        </p:pic>
        <p:pic>
          <p:nvPicPr>
            <p:cNvPr id="229" name="Рисунок 22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881174" y="4664272"/>
              <a:ext cx="200627" cy="130460"/>
            </a:xfrm>
            <a:prstGeom prst="rect">
              <a:avLst/>
            </a:prstGeom>
          </p:spPr>
        </p:pic>
        <p:pic>
          <p:nvPicPr>
            <p:cNvPr id="230" name="Рисунок 22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651308" y="5044636"/>
              <a:ext cx="185028" cy="129908"/>
            </a:xfrm>
            <a:prstGeom prst="rect">
              <a:avLst/>
            </a:prstGeom>
          </p:spPr>
        </p:pic>
        <p:pic>
          <p:nvPicPr>
            <p:cNvPr id="231" name="Рисунок 23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103246" y="4862966"/>
              <a:ext cx="185028" cy="129908"/>
            </a:xfrm>
            <a:prstGeom prst="rect">
              <a:avLst/>
            </a:prstGeom>
          </p:spPr>
        </p:pic>
        <p:pic>
          <p:nvPicPr>
            <p:cNvPr id="232" name="Рисунок 23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157712" y="4481749"/>
              <a:ext cx="172906" cy="121397"/>
            </a:xfrm>
            <a:prstGeom prst="rect">
              <a:avLst/>
            </a:prstGeom>
          </p:spPr>
        </p:pic>
        <p:pic>
          <p:nvPicPr>
            <p:cNvPr id="233" name="Рисунок 23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293616" y="4625765"/>
              <a:ext cx="172906" cy="121397"/>
            </a:xfrm>
            <a:prstGeom prst="rect">
              <a:avLst/>
            </a:prstGeom>
          </p:spPr>
        </p:pic>
        <p:pic>
          <p:nvPicPr>
            <p:cNvPr id="234" name="Рисунок 23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504601" y="3436689"/>
              <a:ext cx="222211" cy="115219"/>
            </a:xfrm>
            <a:prstGeom prst="rect">
              <a:avLst/>
            </a:prstGeom>
          </p:spPr>
        </p:pic>
        <p:pic>
          <p:nvPicPr>
            <p:cNvPr id="235" name="Рисунок 23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071711" y="3376892"/>
              <a:ext cx="200627" cy="130460"/>
            </a:xfrm>
            <a:prstGeom prst="rect">
              <a:avLst/>
            </a:prstGeom>
          </p:spPr>
        </p:pic>
        <p:pic>
          <p:nvPicPr>
            <p:cNvPr id="236" name="Рисунок 235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1348172" y="3413917"/>
              <a:ext cx="160448" cy="94413"/>
            </a:xfrm>
            <a:prstGeom prst="rect">
              <a:avLst/>
            </a:prstGeom>
          </p:spPr>
        </p:pic>
        <p:pic>
          <p:nvPicPr>
            <p:cNvPr id="237" name="Рисунок 23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29863" y="3568337"/>
              <a:ext cx="185028" cy="129908"/>
            </a:xfrm>
            <a:prstGeom prst="rect">
              <a:avLst/>
            </a:prstGeom>
          </p:spPr>
        </p:pic>
        <p:pic>
          <p:nvPicPr>
            <p:cNvPr id="238" name="Рисунок 23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365873" y="3232237"/>
              <a:ext cx="225682" cy="158452"/>
            </a:xfrm>
            <a:prstGeom prst="rect">
              <a:avLst/>
            </a:prstGeom>
          </p:spPr>
        </p:pic>
        <p:pic>
          <p:nvPicPr>
            <p:cNvPr id="239" name="Рисунок 23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501470" y="3258700"/>
              <a:ext cx="172906" cy="121397"/>
            </a:xfrm>
            <a:prstGeom prst="rect">
              <a:avLst/>
            </a:prstGeom>
          </p:spPr>
        </p:pic>
        <p:pic>
          <p:nvPicPr>
            <p:cNvPr id="240" name="Рисунок 23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68722" y="3334993"/>
              <a:ext cx="200627" cy="130460"/>
            </a:xfrm>
            <a:prstGeom prst="rect">
              <a:avLst/>
            </a:prstGeom>
          </p:spPr>
        </p:pic>
        <p:pic>
          <p:nvPicPr>
            <p:cNvPr id="241" name="Рисунок 24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022931" y="4203104"/>
              <a:ext cx="185028" cy="129908"/>
            </a:xfrm>
            <a:prstGeom prst="rect">
              <a:avLst/>
            </a:prstGeom>
          </p:spPr>
        </p:pic>
        <p:pic>
          <p:nvPicPr>
            <p:cNvPr id="242" name="Рисунок 24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213837" y="3527598"/>
              <a:ext cx="172906" cy="121397"/>
            </a:xfrm>
            <a:prstGeom prst="rect">
              <a:avLst/>
            </a:prstGeom>
          </p:spPr>
        </p:pic>
        <p:pic>
          <p:nvPicPr>
            <p:cNvPr id="243" name="Рисунок 24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257309" y="3263990"/>
              <a:ext cx="200627" cy="130460"/>
            </a:xfrm>
            <a:prstGeom prst="rect">
              <a:avLst/>
            </a:prstGeom>
          </p:spPr>
        </p:pic>
        <p:pic>
          <p:nvPicPr>
            <p:cNvPr id="244" name="Рисунок 24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81354" y="4130168"/>
              <a:ext cx="185028" cy="129908"/>
            </a:xfrm>
            <a:prstGeom prst="rect">
              <a:avLst/>
            </a:prstGeom>
          </p:spPr>
        </p:pic>
        <p:pic>
          <p:nvPicPr>
            <p:cNvPr id="245" name="Рисунок 24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479381" y="3462684"/>
              <a:ext cx="185028" cy="129908"/>
            </a:xfrm>
            <a:prstGeom prst="rect">
              <a:avLst/>
            </a:prstGeom>
          </p:spPr>
        </p:pic>
        <p:pic>
          <p:nvPicPr>
            <p:cNvPr id="246" name="Рисунок 24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69751" y="3225483"/>
              <a:ext cx="172906" cy="121397"/>
            </a:xfrm>
            <a:prstGeom prst="rect">
              <a:avLst/>
            </a:prstGeom>
          </p:spPr>
        </p:pic>
        <p:pic>
          <p:nvPicPr>
            <p:cNvPr id="247" name="Рисунок 24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1928353" y="3589089"/>
              <a:ext cx="222211" cy="115219"/>
            </a:xfrm>
            <a:prstGeom prst="rect">
              <a:avLst/>
            </a:prstGeom>
          </p:spPr>
        </p:pic>
        <p:pic>
          <p:nvPicPr>
            <p:cNvPr id="248" name="Рисунок 24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495463" y="3529292"/>
              <a:ext cx="200627" cy="130460"/>
            </a:xfrm>
            <a:prstGeom prst="rect">
              <a:avLst/>
            </a:prstGeom>
          </p:spPr>
        </p:pic>
        <p:pic>
          <p:nvPicPr>
            <p:cNvPr id="249" name="Рисунок 24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2771924" y="3566317"/>
              <a:ext cx="160448" cy="94413"/>
            </a:xfrm>
            <a:prstGeom prst="rect">
              <a:avLst/>
            </a:prstGeom>
          </p:spPr>
        </p:pic>
        <p:pic>
          <p:nvPicPr>
            <p:cNvPr id="250" name="Рисунок 24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253615" y="3720737"/>
              <a:ext cx="185028" cy="129908"/>
            </a:xfrm>
            <a:prstGeom prst="rect">
              <a:avLst/>
            </a:prstGeom>
          </p:spPr>
        </p:pic>
        <p:pic>
          <p:nvPicPr>
            <p:cNvPr id="251" name="Рисунок 250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1789625" y="3384637"/>
              <a:ext cx="225682" cy="158452"/>
            </a:xfrm>
            <a:prstGeom prst="rect">
              <a:avLst/>
            </a:prstGeom>
          </p:spPr>
        </p:pic>
        <p:pic>
          <p:nvPicPr>
            <p:cNvPr id="252" name="Рисунок 25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925222" y="3411100"/>
              <a:ext cx="172906" cy="121397"/>
            </a:xfrm>
            <a:prstGeom prst="rect">
              <a:avLst/>
            </a:prstGeom>
          </p:spPr>
        </p:pic>
        <p:pic>
          <p:nvPicPr>
            <p:cNvPr id="253" name="Рисунок 25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292474" y="3487393"/>
              <a:ext cx="200627" cy="130460"/>
            </a:xfrm>
            <a:prstGeom prst="rect">
              <a:avLst/>
            </a:prstGeom>
          </p:spPr>
        </p:pic>
        <p:pic>
          <p:nvPicPr>
            <p:cNvPr id="254" name="Рисунок 25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050626" y="3678838"/>
              <a:ext cx="185028" cy="129908"/>
            </a:xfrm>
            <a:prstGeom prst="rect">
              <a:avLst/>
            </a:prstGeom>
          </p:spPr>
        </p:pic>
        <p:pic>
          <p:nvPicPr>
            <p:cNvPr id="255" name="Рисунок 25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637589" y="3679998"/>
              <a:ext cx="172906" cy="121397"/>
            </a:xfrm>
            <a:prstGeom prst="rect">
              <a:avLst/>
            </a:prstGeom>
          </p:spPr>
        </p:pic>
        <p:pic>
          <p:nvPicPr>
            <p:cNvPr id="256" name="Рисунок 25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681061" y="3416390"/>
              <a:ext cx="200627" cy="130460"/>
            </a:xfrm>
            <a:prstGeom prst="rect">
              <a:avLst/>
            </a:prstGeom>
          </p:spPr>
        </p:pic>
        <p:pic>
          <p:nvPicPr>
            <p:cNvPr id="257" name="Рисунок 25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451195" y="3796754"/>
              <a:ext cx="185028" cy="129908"/>
            </a:xfrm>
            <a:prstGeom prst="rect">
              <a:avLst/>
            </a:prstGeom>
          </p:spPr>
        </p:pic>
        <p:pic>
          <p:nvPicPr>
            <p:cNvPr id="258" name="Рисунок 25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903133" y="3615084"/>
              <a:ext cx="185028" cy="129908"/>
            </a:xfrm>
            <a:prstGeom prst="rect">
              <a:avLst/>
            </a:prstGeom>
          </p:spPr>
        </p:pic>
        <p:pic>
          <p:nvPicPr>
            <p:cNvPr id="259" name="Рисунок 25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957599" y="3233867"/>
              <a:ext cx="172906" cy="121397"/>
            </a:xfrm>
            <a:prstGeom prst="rect">
              <a:avLst/>
            </a:prstGeom>
          </p:spPr>
        </p:pic>
        <p:pic>
          <p:nvPicPr>
            <p:cNvPr id="260" name="Рисунок 25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093503" y="3377883"/>
              <a:ext cx="172906" cy="121397"/>
            </a:xfrm>
            <a:prstGeom prst="rect">
              <a:avLst/>
            </a:prstGeom>
          </p:spPr>
        </p:pic>
        <p:pic>
          <p:nvPicPr>
            <p:cNvPr id="261" name="Рисунок 26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350896" y="4415958"/>
              <a:ext cx="172906" cy="121397"/>
            </a:xfrm>
            <a:prstGeom prst="rect">
              <a:avLst/>
            </a:prstGeom>
          </p:spPr>
        </p:pic>
        <p:pic>
          <p:nvPicPr>
            <p:cNvPr id="262" name="Рисунок 26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519206" y="4724825"/>
              <a:ext cx="185028" cy="129908"/>
            </a:xfrm>
            <a:prstGeom prst="rect">
              <a:avLst/>
            </a:prstGeom>
          </p:spPr>
        </p:pic>
        <p:pic>
          <p:nvPicPr>
            <p:cNvPr id="263" name="Рисунок 26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3968178" y="4851230"/>
              <a:ext cx="222211" cy="115219"/>
            </a:xfrm>
            <a:prstGeom prst="rect">
              <a:avLst/>
            </a:prstGeom>
          </p:spPr>
        </p:pic>
        <p:pic>
          <p:nvPicPr>
            <p:cNvPr id="264" name="Рисунок 26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344889" y="4686550"/>
              <a:ext cx="200627" cy="130460"/>
            </a:xfrm>
            <a:prstGeom prst="rect">
              <a:avLst/>
            </a:prstGeom>
          </p:spPr>
        </p:pic>
        <p:pic>
          <p:nvPicPr>
            <p:cNvPr id="265" name="Рисунок 264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5621350" y="4723575"/>
              <a:ext cx="160448" cy="94413"/>
            </a:xfrm>
            <a:prstGeom prst="rect">
              <a:avLst/>
            </a:prstGeom>
          </p:spPr>
        </p:pic>
        <p:pic>
          <p:nvPicPr>
            <p:cNvPr id="266" name="Рисунок 26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760183" y="4906779"/>
              <a:ext cx="185028" cy="129908"/>
            </a:xfrm>
            <a:prstGeom prst="rect">
              <a:avLst/>
            </a:prstGeom>
          </p:spPr>
        </p:pic>
        <p:pic>
          <p:nvPicPr>
            <p:cNvPr id="267" name="Рисунок 26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3829450" y="4646778"/>
              <a:ext cx="225682" cy="158452"/>
            </a:xfrm>
            <a:prstGeom prst="rect">
              <a:avLst/>
            </a:prstGeom>
          </p:spPr>
        </p:pic>
        <p:pic>
          <p:nvPicPr>
            <p:cNvPr id="268" name="Рисунок 26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141900" y="4644651"/>
              <a:ext cx="200627" cy="130460"/>
            </a:xfrm>
            <a:prstGeom prst="rect">
              <a:avLst/>
            </a:prstGeom>
          </p:spPr>
        </p:pic>
        <p:pic>
          <p:nvPicPr>
            <p:cNvPr id="269" name="Рисунок 26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090451" y="4940979"/>
              <a:ext cx="185028" cy="129908"/>
            </a:xfrm>
            <a:prstGeom prst="rect">
              <a:avLst/>
            </a:prstGeom>
          </p:spPr>
        </p:pic>
        <p:pic>
          <p:nvPicPr>
            <p:cNvPr id="270" name="Рисунок 26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487015" y="4837256"/>
              <a:ext cx="172906" cy="121397"/>
            </a:xfrm>
            <a:prstGeom prst="rect">
              <a:avLst/>
            </a:prstGeom>
          </p:spPr>
        </p:pic>
        <p:pic>
          <p:nvPicPr>
            <p:cNvPr id="271" name="Рисунок 27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530487" y="4573648"/>
              <a:ext cx="200627" cy="130460"/>
            </a:xfrm>
            <a:prstGeom prst="rect">
              <a:avLst/>
            </a:prstGeom>
          </p:spPr>
        </p:pic>
        <p:pic>
          <p:nvPicPr>
            <p:cNvPr id="272" name="Рисунок 27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300621" y="4954012"/>
              <a:ext cx="185028" cy="129908"/>
            </a:xfrm>
            <a:prstGeom prst="rect">
              <a:avLst/>
            </a:prstGeom>
          </p:spPr>
        </p:pic>
        <p:pic>
          <p:nvPicPr>
            <p:cNvPr id="273" name="Рисунок 27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133328" y="4640024"/>
              <a:ext cx="172906" cy="121397"/>
            </a:xfrm>
            <a:prstGeom prst="rect">
              <a:avLst/>
            </a:prstGeom>
          </p:spPr>
        </p:pic>
        <p:pic>
          <p:nvPicPr>
            <p:cNvPr id="274" name="Рисунок 27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3834621" y="4576106"/>
              <a:ext cx="222211" cy="115219"/>
            </a:xfrm>
            <a:prstGeom prst="rect">
              <a:avLst/>
            </a:prstGeom>
          </p:spPr>
        </p:pic>
        <p:pic>
          <p:nvPicPr>
            <p:cNvPr id="275" name="Рисунок 27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211332" y="4411426"/>
              <a:ext cx="200627" cy="130460"/>
            </a:xfrm>
            <a:prstGeom prst="rect">
              <a:avLst/>
            </a:prstGeom>
          </p:spPr>
        </p:pic>
        <p:pic>
          <p:nvPicPr>
            <p:cNvPr id="276" name="Рисунок 275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5487793" y="4448451"/>
              <a:ext cx="160448" cy="94413"/>
            </a:xfrm>
            <a:prstGeom prst="rect">
              <a:avLst/>
            </a:prstGeom>
          </p:spPr>
        </p:pic>
        <p:pic>
          <p:nvPicPr>
            <p:cNvPr id="277" name="Рисунок 27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159883" y="4707754"/>
              <a:ext cx="185028" cy="129908"/>
            </a:xfrm>
            <a:prstGeom prst="rect">
              <a:avLst/>
            </a:prstGeom>
          </p:spPr>
        </p:pic>
        <p:pic>
          <p:nvPicPr>
            <p:cNvPr id="278" name="Рисунок 27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524753" y="4771671"/>
              <a:ext cx="225682" cy="158452"/>
            </a:xfrm>
            <a:prstGeom prst="rect">
              <a:avLst/>
            </a:prstGeom>
          </p:spPr>
        </p:pic>
        <p:pic>
          <p:nvPicPr>
            <p:cNvPr id="279" name="Рисунок 27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008343" y="4369527"/>
              <a:ext cx="200627" cy="130460"/>
            </a:xfrm>
            <a:prstGeom prst="rect">
              <a:avLst/>
            </a:prstGeom>
          </p:spPr>
        </p:pic>
        <p:pic>
          <p:nvPicPr>
            <p:cNvPr id="280" name="Рисунок 27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956894" y="4665855"/>
              <a:ext cx="185028" cy="129908"/>
            </a:xfrm>
            <a:prstGeom prst="rect">
              <a:avLst/>
            </a:prstGeom>
          </p:spPr>
        </p:pic>
        <p:pic>
          <p:nvPicPr>
            <p:cNvPr id="281" name="Рисунок 28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353458" y="4562132"/>
              <a:ext cx="172906" cy="121397"/>
            </a:xfrm>
            <a:prstGeom prst="rect">
              <a:avLst/>
            </a:prstGeom>
          </p:spPr>
        </p:pic>
        <p:pic>
          <p:nvPicPr>
            <p:cNvPr id="282" name="Рисунок 28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396930" y="4298524"/>
              <a:ext cx="200627" cy="130460"/>
            </a:xfrm>
            <a:prstGeom prst="rect">
              <a:avLst/>
            </a:prstGeom>
          </p:spPr>
        </p:pic>
        <p:pic>
          <p:nvPicPr>
            <p:cNvPr id="283" name="Рисунок 28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167064" y="4678888"/>
              <a:ext cx="185028" cy="129908"/>
            </a:xfrm>
            <a:prstGeom prst="rect">
              <a:avLst/>
            </a:prstGeom>
          </p:spPr>
        </p:pic>
        <p:pic>
          <p:nvPicPr>
            <p:cNvPr id="284" name="Рисунок 28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619002" y="4497218"/>
              <a:ext cx="185028" cy="129908"/>
            </a:xfrm>
            <a:prstGeom prst="rect">
              <a:avLst/>
            </a:prstGeom>
          </p:spPr>
        </p:pic>
        <p:pic>
          <p:nvPicPr>
            <p:cNvPr id="285" name="Рисунок 28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809372" y="4260017"/>
              <a:ext cx="172906" cy="121397"/>
            </a:xfrm>
            <a:prstGeom prst="rect">
              <a:avLst/>
            </a:prstGeom>
          </p:spPr>
        </p:pic>
        <p:pic>
          <p:nvPicPr>
            <p:cNvPr id="286" name="Рисунок 28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4904762" y="4165325"/>
              <a:ext cx="222211" cy="115219"/>
            </a:xfrm>
            <a:prstGeom prst="rect">
              <a:avLst/>
            </a:prstGeom>
          </p:spPr>
        </p:pic>
        <p:pic>
          <p:nvPicPr>
            <p:cNvPr id="287" name="Рисунок 28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471872" y="4105528"/>
              <a:ext cx="200627" cy="130460"/>
            </a:xfrm>
            <a:prstGeom prst="rect">
              <a:avLst/>
            </a:prstGeom>
          </p:spPr>
        </p:pic>
        <p:pic>
          <p:nvPicPr>
            <p:cNvPr id="288" name="Рисунок 28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230024" y="4296973"/>
              <a:ext cx="185028" cy="129908"/>
            </a:xfrm>
            <a:prstGeom prst="rect">
              <a:avLst/>
            </a:prstGeom>
          </p:spPr>
        </p:pic>
        <p:pic>
          <p:nvPicPr>
            <p:cNvPr id="289" name="Рисунок 288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766034" y="3960873"/>
              <a:ext cx="225682" cy="158452"/>
            </a:xfrm>
            <a:prstGeom prst="rect">
              <a:avLst/>
            </a:prstGeom>
          </p:spPr>
        </p:pic>
        <p:pic>
          <p:nvPicPr>
            <p:cNvPr id="290" name="Рисунок 28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268883" y="4063629"/>
              <a:ext cx="200627" cy="130460"/>
            </a:xfrm>
            <a:prstGeom prst="rect">
              <a:avLst/>
            </a:prstGeom>
          </p:spPr>
        </p:pic>
        <p:pic>
          <p:nvPicPr>
            <p:cNvPr id="291" name="Рисунок 29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027035" y="4255074"/>
              <a:ext cx="185028" cy="129908"/>
            </a:xfrm>
            <a:prstGeom prst="rect">
              <a:avLst/>
            </a:prstGeom>
          </p:spPr>
        </p:pic>
        <p:pic>
          <p:nvPicPr>
            <p:cNvPr id="292" name="Рисунок 29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613998" y="4256234"/>
              <a:ext cx="172906" cy="121397"/>
            </a:xfrm>
            <a:prstGeom prst="rect">
              <a:avLst/>
            </a:prstGeom>
          </p:spPr>
        </p:pic>
        <p:pic>
          <p:nvPicPr>
            <p:cNvPr id="293" name="Рисунок 29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427604" y="4372990"/>
              <a:ext cx="185028" cy="129908"/>
            </a:xfrm>
            <a:prstGeom prst="rect">
              <a:avLst/>
            </a:prstGeom>
          </p:spPr>
        </p:pic>
        <p:pic>
          <p:nvPicPr>
            <p:cNvPr id="294" name="Рисунок 29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069912" y="3954119"/>
              <a:ext cx="172906" cy="121397"/>
            </a:xfrm>
            <a:prstGeom prst="rect">
              <a:avLst/>
            </a:prstGeom>
          </p:spPr>
        </p:pic>
        <p:pic>
          <p:nvPicPr>
            <p:cNvPr id="296" name="Рисунок 29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845967" y="5120597"/>
              <a:ext cx="172906" cy="121397"/>
            </a:xfrm>
            <a:prstGeom prst="rect">
              <a:avLst/>
            </a:prstGeom>
          </p:spPr>
        </p:pic>
        <p:pic>
          <p:nvPicPr>
            <p:cNvPr id="297" name="Рисунок 29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601806" y="5125887"/>
              <a:ext cx="200627" cy="130460"/>
            </a:xfrm>
            <a:prstGeom prst="rect">
              <a:avLst/>
            </a:prstGeom>
          </p:spPr>
        </p:pic>
        <p:pic>
          <p:nvPicPr>
            <p:cNvPr id="298" name="Рисунок 29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878344" y="4943364"/>
              <a:ext cx="172906" cy="121397"/>
            </a:xfrm>
            <a:prstGeom prst="rect">
              <a:avLst/>
            </a:prstGeom>
          </p:spPr>
        </p:pic>
        <p:pic>
          <p:nvPicPr>
            <p:cNvPr id="299" name="Рисунок 29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302157" y="3923049"/>
              <a:ext cx="160448" cy="94413"/>
            </a:xfrm>
            <a:prstGeom prst="rect">
              <a:avLst/>
            </a:prstGeom>
          </p:spPr>
        </p:pic>
        <p:pic>
          <p:nvPicPr>
            <p:cNvPr id="300" name="Рисунок 29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455455" y="3767832"/>
              <a:ext cx="172906" cy="121397"/>
            </a:xfrm>
            <a:prstGeom prst="rect">
              <a:avLst/>
            </a:prstGeom>
          </p:spPr>
        </p:pic>
        <p:pic>
          <p:nvPicPr>
            <p:cNvPr id="301" name="Рисунок 30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433366" y="3971816"/>
              <a:ext cx="185028" cy="129908"/>
            </a:xfrm>
            <a:prstGeom prst="rect">
              <a:avLst/>
            </a:prstGeom>
          </p:spPr>
        </p:pic>
        <p:pic>
          <p:nvPicPr>
            <p:cNvPr id="302" name="Рисунок 30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487832" y="3590599"/>
              <a:ext cx="172906" cy="121397"/>
            </a:xfrm>
            <a:prstGeom prst="rect">
              <a:avLst/>
            </a:prstGeom>
          </p:spPr>
        </p:pic>
        <p:pic>
          <p:nvPicPr>
            <p:cNvPr id="303" name="Рисунок 30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718738" y="4313305"/>
              <a:ext cx="222211" cy="115219"/>
            </a:xfrm>
            <a:prstGeom prst="rect">
              <a:avLst/>
            </a:prstGeom>
          </p:spPr>
        </p:pic>
        <p:pic>
          <p:nvPicPr>
            <p:cNvPr id="304" name="Рисунок 30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285848" y="4253508"/>
              <a:ext cx="200627" cy="130460"/>
            </a:xfrm>
            <a:prstGeom prst="rect">
              <a:avLst/>
            </a:prstGeom>
          </p:spPr>
        </p:pic>
        <p:pic>
          <p:nvPicPr>
            <p:cNvPr id="305" name="Рисунок 304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1562309" y="4290533"/>
              <a:ext cx="160448" cy="94413"/>
            </a:xfrm>
            <a:prstGeom prst="rect">
              <a:avLst/>
            </a:prstGeom>
          </p:spPr>
        </p:pic>
        <p:pic>
          <p:nvPicPr>
            <p:cNvPr id="306" name="Рисунок 30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044000" y="4444953"/>
              <a:ext cx="185028" cy="129908"/>
            </a:xfrm>
            <a:prstGeom prst="rect">
              <a:avLst/>
            </a:prstGeom>
          </p:spPr>
        </p:pic>
        <p:pic>
          <p:nvPicPr>
            <p:cNvPr id="307" name="Рисунок 30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580010" y="4108853"/>
              <a:ext cx="225682" cy="158452"/>
            </a:xfrm>
            <a:prstGeom prst="rect">
              <a:avLst/>
            </a:prstGeom>
          </p:spPr>
        </p:pic>
        <p:pic>
          <p:nvPicPr>
            <p:cNvPr id="308" name="Рисунок 30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715607" y="4135316"/>
              <a:ext cx="172906" cy="121397"/>
            </a:xfrm>
            <a:prstGeom prst="rect">
              <a:avLst/>
            </a:prstGeom>
          </p:spPr>
        </p:pic>
        <p:pic>
          <p:nvPicPr>
            <p:cNvPr id="309" name="Рисунок 30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082859" y="4211609"/>
              <a:ext cx="200627" cy="130460"/>
            </a:xfrm>
            <a:prstGeom prst="rect">
              <a:avLst/>
            </a:prstGeom>
          </p:spPr>
        </p:pic>
        <p:pic>
          <p:nvPicPr>
            <p:cNvPr id="310" name="Рисунок 30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41011" y="4403054"/>
              <a:ext cx="185028" cy="129908"/>
            </a:xfrm>
            <a:prstGeom prst="rect">
              <a:avLst/>
            </a:prstGeom>
          </p:spPr>
        </p:pic>
        <p:pic>
          <p:nvPicPr>
            <p:cNvPr id="311" name="Рисунок 31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427974" y="4404214"/>
              <a:ext cx="172906" cy="121397"/>
            </a:xfrm>
            <a:prstGeom prst="rect">
              <a:avLst/>
            </a:prstGeom>
          </p:spPr>
        </p:pic>
        <p:pic>
          <p:nvPicPr>
            <p:cNvPr id="312" name="Рисунок 31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471446" y="4140606"/>
              <a:ext cx="200627" cy="130460"/>
            </a:xfrm>
            <a:prstGeom prst="rect">
              <a:avLst/>
            </a:prstGeom>
          </p:spPr>
        </p:pic>
        <p:pic>
          <p:nvPicPr>
            <p:cNvPr id="313" name="Рисунок 31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241580" y="4520970"/>
              <a:ext cx="185028" cy="129908"/>
            </a:xfrm>
            <a:prstGeom prst="rect">
              <a:avLst/>
            </a:prstGeom>
          </p:spPr>
        </p:pic>
        <p:pic>
          <p:nvPicPr>
            <p:cNvPr id="314" name="Рисунок 31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693518" y="4339300"/>
              <a:ext cx="185028" cy="129908"/>
            </a:xfrm>
            <a:prstGeom prst="rect">
              <a:avLst/>
            </a:prstGeom>
          </p:spPr>
        </p:pic>
        <p:pic>
          <p:nvPicPr>
            <p:cNvPr id="315" name="Рисунок 31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83888" y="4102099"/>
              <a:ext cx="172906" cy="121397"/>
            </a:xfrm>
            <a:prstGeom prst="rect">
              <a:avLst/>
            </a:prstGeom>
          </p:spPr>
        </p:pic>
        <p:pic>
          <p:nvPicPr>
            <p:cNvPr id="316" name="Рисунок 31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2142490" y="4465705"/>
              <a:ext cx="222211" cy="115219"/>
            </a:xfrm>
            <a:prstGeom prst="rect">
              <a:avLst/>
            </a:prstGeom>
          </p:spPr>
        </p:pic>
        <p:pic>
          <p:nvPicPr>
            <p:cNvPr id="317" name="Рисунок 31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467752" y="4597353"/>
              <a:ext cx="185028" cy="129908"/>
            </a:xfrm>
            <a:prstGeom prst="rect">
              <a:avLst/>
            </a:prstGeom>
          </p:spPr>
        </p:pic>
        <p:pic>
          <p:nvPicPr>
            <p:cNvPr id="318" name="Рисунок 31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2003762" y="4261253"/>
              <a:ext cx="225682" cy="158452"/>
            </a:xfrm>
            <a:prstGeom prst="rect">
              <a:avLst/>
            </a:prstGeom>
          </p:spPr>
        </p:pic>
        <p:pic>
          <p:nvPicPr>
            <p:cNvPr id="319" name="Рисунок 31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506611" y="4364009"/>
              <a:ext cx="200627" cy="130460"/>
            </a:xfrm>
            <a:prstGeom prst="rect">
              <a:avLst/>
            </a:prstGeom>
          </p:spPr>
        </p:pic>
        <p:pic>
          <p:nvPicPr>
            <p:cNvPr id="320" name="Рисунок 31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264763" y="4555454"/>
              <a:ext cx="185028" cy="129908"/>
            </a:xfrm>
            <a:prstGeom prst="rect">
              <a:avLst/>
            </a:prstGeom>
          </p:spPr>
        </p:pic>
        <p:pic>
          <p:nvPicPr>
            <p:cNvPr id="321" name="Рисунок 32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307640" y="4254499"/>
              <a:ext cx="172906" cy="121397"/>
            </a:xfrm>
            <a:prstGeom prst="rect">
              <a:avLst/>
            </a:prstGeom>
          </p:spPr>
        </p:pic>
        <p:pic>
          <p:nvPicPr>
            <p:cNvPr id="322" name="Рисунок 32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585181" y="4038181"/>
              <a:ext cx="222211" cy="115219"/>
            </a:xfrm>
            <a:prstGeom prst="rect">
              <a:avLst/>
            </a:prstGeom>
          </p:spPr>
        </p:pic>
        <p:pic>
          <p:nvPicPr>
            <p:cNvPr id="323" name="Рисунок 32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152291" y="3978384"/>
              <a:ext cx="200627" cy="130460"/>
            </a:xfrm>
            <a:prstGeom prst="rect">
              <a:avLst/>
            </a:prstGeom>
          </p:spPr>
        </p:pic>
        <p:pic>
          <p:nvPicPr>
            <p:cNvPr id="324" name="Рисунок 323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1428752" y="4015409"/>
              <a:ext cx="160448" cy="94413"/>
            </a:xfrm>
            <a:prstGeom prst="rect">
              <a:avLst/>
            </a:prstGeom>
          </p:spPr>
        </p:pic>
        <p:pic>
          <p:nvPicPr>
            <p:cNvPr id="325" name="Рисунок 32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910443" y="4169829"/>
              <a:ext cx="185028" cy="129908"/>
            </a:xfrm>
            <a:prstGeom prst="rect">
              <a:avLst/>
            </a:prstGeom>
          </p:spPr>
        </p:pic>
        <p:pic>
          <p:nvPicPr>
            <p:cNvPr id="326" name="Рисунок 325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46453" y="3833729"/>
              <a:ext cx="225682" cy="158452"/>
            </a:xfrm>
            <a:prstGeom prst="rect">
              <a:avLst/>
            </a:prstGeom>
          </p:spPr>
        </p:pic>
        <p:pic>
          <p:nvPicPr>
            <p:cNvPr id="327" name="Рисунок 32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582050" y="3860192"/>
              <a:ext cx="172906" cy="121397"/>
            </a:xfrm>
            <a:prstGeom prst="rect">
              <a:avLst/>
            </a:prstGeom>
          </p:spPr>
        </p:pic>
        <p:pic>
          <p:nvPicPr>
            <p:cNvPr id="328" name="Рисунок 32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949302" y="3936485"/>
              <a:ext cx="200627" cy="130460"/>
            </a:xfrm>
            <a:prstGeom prst="rect">
              <a:avLst/>
            </a:prstGeom>
          </p:spPr>
        </p:pic>
        <p:pic>
          <p:nvPicPr>
            <p:cNvPr id="329" name="Рисунок 32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07454" y="4127930"/>
              <a:ext cx="185028" cy="129908"/>
            </a:xfrm>
            <a:prstGeom prst="rect">
              <a:avLst/>
            </a:prstGeom>
          </p:spPr>
        </p:pic>
        <p:pic>
          <p:nvPicPr>
            <p:cNvPr id="330" name="Рисунок 32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294417" y="4129090"/>
              <a:ext cx="172906" cy="121397"/>
            </a:xfrm>
            <a:prstGeom prst="rect">
              <a:avLst/>
            </a:prstGeom>
          </p:spPr>
        </p:pic>
        <p:pic>
          <p:nvPicPr>
            <p:cNvPr id="331" name="Рисунок 33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337889" y="3865482"/>
              <a:ext cx="200627" cy="130460"/>
            </a:xfrm>
            <a:prstGeom prst="rect">
              <a:avLst/>
            </a:prstGeom>
          </p:spPr>
        </p:pic>
        <p:pic>
          <p:nvPicPr>
            <p:cNvPr id="332" name="Рисунок 33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108023" y="4245846"/>
              <a:ext cx="185028" cy="129908"/>
            </a:xfrm>
            <a:prstGeom prst="rect">
              <a:avLst/>
            </a:prstGeom>
          </p:spPr>
        </p:pic>
        <p:pic>
          <p:nvPicPr>
            <p:cNvPr id="333" name="Рисунок 33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559961" y="4064176"/>
              <a:ext cx="185028" cy="129908"/>
            </a:xfrm>
            <a:prstGeom prst="rect">
              <a:avLst/>
            </a:prstGeom>
          </p:spPr>
        </p:pic>
        <p:pic>
          <p:nvPicPr>
            <p:cNvPr id="334" name="Рисунок 33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50331" y="3826975"/>
              <a:ext cx="172906" cy="121397"/>
            </a:xfrm>
            <a:prstGeom prst="rect">
              <a:avLst/>
            </a:prstGeom>
          </p:spPr>
        </p:pic>
        <p:pic>
          <p:nvPicPr>
            <p:cNvPr id="335" name="Рисунок 334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2008933" y="4190581"/>
              <a:ext cx="222211" cy="115219"/>
            </a:xfrm>
            <a:prstGeom prst="rect">
              <a:avLst/>
            </a:prstGeom>
          </p:spPr>
        </p:pic>
        <p:pic>
          <p:nvPicPr>
            <p:cNvPr id="336" name="Рисунок 33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334195" y="4322229"/>
              <a:ext cx="185028" cy="129908"/>
            </a:xfrm>
            <a:prstGeom prst="rect">
              <a:avLst/>
            </a:prstGeom>
          </p:spPr>
        </p:pic>
        <p:pic>
          <p:nvPicPr>
            <p:cNvPr id="337" name="Рисунок 33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1870205" y="3986129"/>
              <a:ext cx="225682" cy="158452"/>
            </a:xfrm>
            <a:prstGeom prst="rect">
              <a:avLst/>
            </a:prstGeom>
          </p:spPr>
        </p:pic>
        <p:pic>
          <p:nvPicPr>
            <p:cNvPr id="338" name="Рисунок 33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2373054" y="4088885"/>
              <a:ext cx="200627" cy="130460"/>
            </a:xfrm>
            <a:prstGeom prst="rect">
              <a:avLst/>
            </a:prstGeom>
          </p:spPr>
        </p:pic>
        <p:pic>
          <p:nvPicPr>
            <p:cNvPr id="339" name="Рисунок 33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131206" y="4280330"/>
              <a:ext cx="185028" cy="129908"/>
            </a:xfrm>
            <a:prstGeom prst="rect">
              <a:avLst/>
            </a:prstGeom>
          </p:spPr>
        </p:pic>
        <p:pic>
          <p:nvPicPr>
            <p:cNvPr id="340" name="Рисунок 33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531775" y="4398246"/>
              <a:ext cx="185028" cy="129908"/>
            </a:xfrm>
            <a:prstGeom prst="rect">
              <a:avLst/>
            </a:prstGeom>
          </p:spPr>
        </p:pic>
        <p:pic>
          <p:nvPicPr>
            <p:cNvPr id="341" name="Рисунок 34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174083" y="3979375"/>
              <a:ext cx="172906" cy="121397"/>
            </a:xfrm>
            <a:prstGeom prst="rect">
              <a:avLst/>
            </a:prstGeom>
          </p:spPr>
        </p:pic>
        <p:pic>
          <p:nvPicPr>
            <p:cNvPr id="342" name="Рисунок 34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2269473" y="3884683"/>
              <a:ext cx="222211" cy="115219"/>
            </a:xfrm>
            <a:prstGeom prst="rect">
              <a:avLst/>
            </a:prstGeom>
          </p:spPr>
        </p:pic>
        <p:pic>
          <p:nvPicPr>
            <p:cNvPr id="343" name="Рисунок 34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2130745" y="3680231"/>
              <a:ext cx="225682" cy="158452"/>
            </a:xfrm>
            <a:prstGeom prst="rect">
              <a:avLst/>
            </a:prstGeom>
          </p:spPr>
        </p:pic>
        <p:pic>
          <p:nvPicPr>
            <p:cNvPr id="344" name="Рисунок 34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391746" y="3974432"/>
              <a:ext cx="185028" cy="129908"/>
            </a:xfrm>
            <a:prstGeom prst="rect">
              <a:avLst/>
            </a:prstGeom>
          </p:spPr>
        </p:pic>
        <p:pic>
          <p:nvPicPr>
            <p:cNvPr id="345" name="Рисунок 34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434623" y="3673477"/>
              <a:ext cx="172906" cy="121397"/>
            </a:xfrm>
            <a:prstGeom prst="rect">
              <a:avLst/>
            </a:prstGeom>
          </p:spPr>
        </p:pic>
        <p:pic>
          <p:nvPicPr>
            <p:cNvPr id="347" name="Рисунок 34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66768" y="4700864"/>
              <a:ext cx="200627" cy="130460"/>
            </a:xfrm>
            <a:prstGeom prst="rect">
              <a:avLst/>
            </a:prstGeom>
          </p:spPr>
        </p:pic>
        <p:pic>
          <p:nvPicPr>
            <p:cNvPr id="348" name="Рисунок 34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43229" y="4737889"/>
              <a:ext cx="160448" cy="94413"/>
            </a:xfrm>
            <a:prstGeom prst="rect">
              <a:avLst/>
            </a:prstGeom>
          </p:spPr>
        </p:pic>
        <p:pic>
          <p:nvPicPr>
            <p:cNvPr id="351" name="Рисунок 35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96527" y="4582672"/>
              <a:ext cx="172906" cy="121397"/>
            </a:xfrm>
            <a:prstGeom prst="rect">
              <a:avLst/>
            </a:prstGeom>
          </p:spPr>
        </p:pic>
        <p:pic>
          <p:nvPicPr>
            <p:cNvPr id="354" name="Рисунок 35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08894" y="4851570"/>
              <a:ext cx="172906" cy="121397"/>
            </a:xfrm>
            <a:prstGeom prst="rect">
              <a:avLst/>
            </a:prstGeom>
          </p:spPr>
        </p:pic>
        <p:pic>
          <p:nvPicPr>
            <p:cNvPr id="355" name="Рисунок 35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52366" y="4587962"/>
              <a:ext cx="200627" cy="130460"/>
            </a:xfrm>
            <a:prstGeom prst="rect">
              <a:avLst/>
            </a:prstGeom>
          </p:spPr>
        </p:pic>
        <p:pic>
          <p:nvPicPr>
            <p:cNvPr id="356" name="Рисунок 35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22500" y="4968326"/>
              <a:ext cx="185028" cy="129908"/>
            </a:xfrm>
            <a:prstGeom prst="rect">
              <a:avLst/>
            </a:prstGeom>
          </p:spPr>
        </p:pic>
        <p:pic>
          <p:nvPicPr>
            <p:cNvPr id="357" name="Рисунок 35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74438" y="4786656"/>
              <a:ext cx="185028" cy="129908"/>
            </a:xfrm>
            <a:prstGeom prst="rect">
              <a:avLst/>
            </a:prstGeom>
          </p:spPr>
        </p:pic>
        <p:pic>
          <p:nvPicPr>
            <p:cNvPr id="359" name="Рисунок 35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1023410" y="4913061"/>
              <a:ext cx="222211" cy="115219"/>
            </a:xfrm>
            <a:prstGeom prst="rect">
              <a:avLst/>
            </a:prstGeom>
          </p:spPr>
        </p:pic>
        <p:pic>
          <p:nvPicPr>
            <p:cNvPr id="360" name="Рисунок 35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590520" y="4853264"/>
              <a:ext cx="200627" cy="130460"/>
            </a:xfrm>
            <a:prstGeom prst="rect">
              <a:avLst/>
            </a:prstGeom>
          </p:spPr>
        </p:pic>
        <p:pic>
          <p:nvPicPr>
            <p:cNvPr id="361" name="Рисунок 360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1866981" y="4890289"/>
              <a:ext cx="160448" cy="94413"/>
            </a:xfrm>
            <a:prstGeom prst="rect">
              <a:avLst/>
            </a:prstGeom>
          </p:spPr>
        </p:pic>
        <p:pic>
          <p:nvPicPr>
            <p:cNvPr id="362" name="Рисунок 36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348672" y="5044709"/>
              <a:ext cx="185028" cy="129908"/>
            </a:xfrm>
            <a:prstGeom prst="rect">
              <a:avLst/>
            </a:prstGeom>
          </p:spPr>
        </p:pic>
        <p:pic>
          <p:nvPicPr>
            <p:cNvPr id="363" name="Рисунок 36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884682" y="4708609"/>
              <a:ext cx="225682" cy="158452"/>
            </a:xfrm>
            <a:prstGeom prst="rect">
              <a:avLst/>
            </a:prstGeom>
          </p:spPr>
        </p:pic>
        <p:pic>
          <p:nvPicPr>
            <p:cNvPr id="364" name="Рисунок 36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020279" y="4735072"/>
              <a:ext cx="172906" cy="121397"/>
            </a:xfrm>
            <a:prstGeom prst="rect">
              <a:avLst/>
            </a:prstGeom>
          </p:spPr>
        </p:pic>
        <p:pic>
          <p:nvPicPr>
            <p:cNvPr id="365" name="Рисунок 36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387531" y="4811365"/>
              <a:ext cx="200627" cy="130460"/>
            </a:xfrm>
            <a:prstGeom prst="rect">
              <a:avLst/>
            </a:prstGeom>
          </p:spPr>
        </p:pic>
        <p:pic>
          <p:nvPicPr>
            <p:cNvPr id="366" name="Рисунок 36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145683" y="5002810"/>
              <a:ext cx="185028" cy="129908"/>
            </a:xfrm>
            <a:prstGeom prst="rect">
              <a:avLst/>
            </a:prstGeom>
          </p:spPr>
        </p:pic>
        <p:pic>
          <p:nvPicPr>
            <p:cNvPr id="367" name="Рисунок 36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732646" y="5003970"/>
              <a:ext cx="172906" cy="121397"/>
            </a:xfrm>
            <a:prstGeom prst="rect">
              <a:avLst/>
            </a:prstGeom>
          </p:spPr>
        </p:pic>
        <p:pic>
          <p:nvPicPr>
            <p:cNvPr id="368" name="Рисунок 36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776118" y="4740362"/>
              <a:ext cx="200627" cy="130460"/>
            </a:xfrm>
            <a:prstGeom prst="rect">
              <a:avLst/>
            </a:prstGeom>
          </p:spPr>
        </p:pic>
        <p:pic>
          <p:nvPicPr>
            <p:cNvPr id="369" name="Рисунок 36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546252" y="5120726"/>
              <a:ext cx="185028" cy="129908"/>
            </a:xfrm>
            <a:prstGeom prst="rect">
              <a:avLst/>
            </a:prstGeom>
          </p:spPr>
        </p:pic>
        <p:pic>
          <p:nvPicPr>
            <p:cNvPr id="370" name="Рисунок 36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998190" y="4939056"/>
              <a:ext cx="185028" cy="129908"/>
            </a:xfrm>
            <a:prstGeom prst="rect">
              <a:avLst/>
            </a:prstGeom>
          </p:spPr>
        </p:pic>
        <p:pic>
          <p:nvPicPr>
            <p:cNvPr id="371" name="Рисунок 37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2052656" y="4557839"/>
              <a:ext cx="172906" cy="121397"/>
            </a:xfrm>
            <a:prstGeom prst="rect">
              <a:avLst/>
            </a:prstGeom>
          </p:spPr>
        </p:pic>
        <p:pic>
          <p:nvPicPr>
            <p:cNvPr id="372" name="Рисунок 37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188560" y="4701855"/>
              <a:ext cx="172906" cy="121397"/>
            </a:xfrm>
            <a:prstGeom prst="rect">
              <a:avLst/>
            </a:prstGeom>
          </p:spPr>
        </p:pic>
        <p:pic>
          <p:nvPicPr>
            <p:cNvPr id="375" name="Рисунок 374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243116" y="3490007"/>
              <a:ext cx="160448" cy="94413"/>
            </a:xfrm>
            <a:prstGeom prst="rect">
              <a:avLst/>
            </a:prstGeom>
          </p:spPr>
        </p:pic>
        <p:pic>
          <p:nvPicPr>
            <p:cNvPr id="378" name="Рисунок 37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96414" y="3334790"/>
              <a:ext cx="172906" cy="121397"/>
            </a:xfrm>
            <a:prstGeom prst="rect">
              <a:avLst/>
            </a:prstGeom>
          </p:spPr>
        </p:pic>
        <p:pic>
          <p:nvPicPr>
            <p:cNvPr id="381" name="Рисунок 38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08781" y="3603688"/>
              <a:ext cx="172906" cy="121397"/>
            </a:xfrm>
            <a:prstGeom prst="rect">
              <a:avLst/>
            </a:prstGeom>
          </p:spPr>
        </p:pic>
        <p:pic>
          <p:nvPicPr>
            <p:cNvPr id="382" name="Рисунок 38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52253" y="3340080"/>
              <a:ext cx="200627" cy="130460"/>
            </a:xfrm>
            <a:prstGeom prst="rect">
              <a:avLst/>
            </a:prstGeom>
          </p:spPr>
        </p:pic>
        <p:pic>
          <p:nvPicPr>
            <p:cNvPr id="384" name="Рисунок 38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74325" y="3538774"/>
              <a:ext cx="185028" cy="129908"/>
            </a:xfrm>
            <a:prstGeom prst="rect">
              <a:avLst/>
            </a:prstGeom>
          </p:spPr>
        </p:pic>
        <p:pic>
          <p:nvPicPr>
            <p:cNvPr id="386" name="Рисунок 38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823297" y="3665179"/>
              <a:ext cx="222211" cy="115219"/>
            </a:xfrm>
            <a:prstGeom prst="rect">
              <a:avLst/>
            </a:prstGeom>
          </p:spPr>
        </p:pic>
        <p:pic>
          <p:nvPicPr>
            <p:cNvPr id="387" name="Рисунок 38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390407" y="3605382"/>
              <a:ext cx="200627" cy="130460"/>
            </a:xfrm>
            <a:prstGeom prst="rect">
              <a:avLst/>
            </a:prstGeom>
          </p:spPr>
        </p:pic>
        <p:pic>
          <p:nvPicPr>
            <p:cNvPr id="388" name="Рисунок 38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1666868" y="3642407"/>
              <a:ext cx="160448" cy="94413"/>
            </a:xfrm>
            <a:prstGeom prst="rect">
              <a:avLst/>
            </a:prstGeom>
          </p:spPr>
        </p:pic>
        <p:pic>
          <p:nvPicPr>
            <p:cNvPr id="389" name="Рисунок 38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148559" y="3796827"/>
              <a:ext cx="185028" cy="129908"/>
            </a:xfrm>
            <a:prstGeom prst="rect">
              <a:avLst/>
            </a:prstGeom>
          </p:spPr>
        </p:pic>
        <p:pic>
          <p:nvPicPr>
            <p:cNvPr id="390" name="Рисунок 38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84569" y="3460727"/>
              <a:ext cx="225682" cy="158452"/>
            </a:xfrm>
            <a:prstGeom prst="rect">
              <a:avLst/>
            </a:prstGeom>
          </p:spPr>
        </p:pic>
        <p:pic>
          <p:nvPicPr>
            <p:cNvPr id="391" name="Рисунок 39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820166" y="3487190"/>
              <a:ext cx="172906" cy="121397"/>
            </a:xfrm>
            <a:prstGeom prst="rect">
              <a:avLst/>
            </a:prstGeom>
          </p:spPr>
        </p:pic>
        <p:pic>
          <p:nvPicPr>
            <p:cNvPr id="392" name="Рисунок 39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187418" y="3563483"/>
              <a:ext cx="200627" cy="130460"/>
            </a:xfrm>
            <a:prstGeom prst="rect">
              <a:avLst/>
            </a:prstGeom>
          </p:spPr>
        </p:pic>
        <p:pic>
          <p:nvPicPr>
            <p:cNvPr id="393" name="Рисунок 39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945570" y="3754928"/>
              <a:ext cx="185028" cy="129908"/>
            </a:xfrm>
            <a:prstGeom prst="rect">
              <a:avLst/>
            </a:prstGeom>
          </p:spPr>
        </p:pic>
        <p:pic>
          <p:nvPicPr>
            <p:cNvPr id="394" name="Рисунок 39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532533" y="3756088"/>
              <a:ext cx="172906" cy="121397"/>
            </a:xfrm>
            <a:prstGeom prst="rect">
              <a:avLst/>
            </a:prstGeom>
          </p:spPr>
        </p:pic>
        <p:pic>
          <p:nvPicPr>
            <p:cNvPr id="395" name="Рисунок 39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1576005" y="3492480"/>
              <a:ext cx="200627" cy="130460"/>
            </a:xfrm>
            <a:prstGeom prst="rect">
              <a:avLst/>
            </a:prstGeom>
          </p:spPr>
        </p:pic>
        <p:pic>
          <p:nvPicPr>
            <p:cNvPr id="396" name="Рисунок 39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346139" y="3872844"/>
              <a:ext cx="185028" cy="129908"/>
            </a:xfrm>
            <a:prstGeom prst="rect">
              <a:avLst/>
            </a:prstGeom>
          </p:spPr>
        </p:pic>
        <p:pic>
          <p:nvPicPr>
            <p:cNvPr id="397" name="Рисунок 39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1798077" y="3691174"/>
              <a:ext cx="185028" cy="129908"/>
            </a:xfrm>
            <a:prstGeom prst="rect">
              <a:avLst/>
            </a:prstGeom>
          </p:spPr>
        </p:pic>
        <p:pic>
          <p:nvPicPr>
            <p:cNvPr id="398" name="Рисунок 39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1852543" y="3309957"/>
              <a:ext cx="172906" cy="121397"/>
            </a:xfrm>
            <a:prstGeom prst="rect">
              <a:avLst/>
            </a:prstGeom>
          </p:spPr>
        </p:pic>
        <p:pic>
          <p:nvPicPr>
            <p:cNvPr id="399" name="Рисунок 39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988447" y="3453973"/>
              <a:ext cx="172906" cy="121397"/>
            </a:xfrm>
            <a:prstGeom prst="rect">
              <a:avLst/>
            </a:prstGeom>
          </p:spPr>
        </p:pic>
        <p:pic>
          <p:nvPicPr>
            <p:cNvPr id="400" name="Рисунок 39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8643389" y="4394773"/>
              <a:ext cx="225682" cy="158452"/>
            </a:xfrm>
            <a:prstGeom prst="rect">
              <a:avLst/>
            </a:prstGeom>
          </p:spPr>
        </p:pic>
        <p:pic>
          <p:nvPicPr>
            <p:cNvPr id="401" name="Рисунок 40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8582004" y="3351343"/>
              <a:ext cx="222211" cy="115219"/>
            </a:xfrm>
            <a:prstGeom prst="rect">
              <a:avLst/>
            </a:prstGeom>
          </p:spPr>
        </p:pic>
        <p:pic>
          <p:nvPicPr>
            <p:cNvPr id="402" name="Рисунок 40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8443276" y="3146891"/>
              <a:ext cx="225682" cy="158452"/>
            </a:xfrm>
            <a:prstGeom prst="rect">
              <a:avLst/>
            </a:prstGeom>
          </p:spPr>
        </p:pic>
        <p:pic>
          <p:nvPicPr>
            <p:cNvPr id="403" name="Рисунок 40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758757" y="4044822"/>
              <a:ext cx="185028" cy="129908"/>
            </a:xfrm>
            <a:prstGeom prst="rect">
              <a:avLst/>
            </a:prstGeom>
          </p:spPr>
        </p:pic>
        <p:pic>
          <p:nvPicPr>
            <p:cNvPr id="404" name="Рисунок 40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747154" y="3140137"/>
              <a:ext cx="172906" cy="121397"/>
            </a:xfrm>
            <a:prstGeom prst="rect">
              <a:avLst/>
            </a:prstGeom>
          </p:spPr>
        </p:pic>
        <p:pic>
          <p:nvPicPr>
            <p:cNvPr id="405" name="Рисунок 40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8657413" y="4023507"/>
              <a:ext cx="225682" cy="158452"/>
            </a:xfrm>
            <a:prstGeom prst="rect">
              <a:avLst/>
            </a:prstGeom>
          </p:spPr>
        </p:pic>
        <p:pic>
          <p:nvPicPr>
            <p:cNvPr id="406" name="Рисунок 40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8662584" y="3952835"/>
              <a:ext cx="222211" cy="115219"/>
            </a:xfrm>
            <a:prstGeom prst="rect">
              <a:avLst/>
            </a:prstGeom>
          </p:spPr>
        </p:pic>
        <p:pic>
          <p:nvPicPr>
            <p:cNvPr id="407" name="Рисунок 40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8523856" y="3748383"/>
              <a:ext cx="225682" cy="158452"/>
            </a:xfrm>
            <a:prstGeom prst="rect">
              <a:avLst/>
            </a:prstGeom>
          </p:spPr>
        </p:pic>
        <p:pic>
          <p:nvPicPr>
            <p:cNvPr id="408" name="Рисунок 407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7677061" y="4675315"/>
              <a:ext cx="222211" cy="115219"/>
            </a:xfrm>
            <a:prstGeom prst="rect">
              <a:avLst/>
            </a:prstGeom>
          </p:spPr>
        </p:pic>
        <p:pic>
          <p:nvPicPr>
            <p:cNvPr id="409" name="Рисунок 40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244171" y="4615518"/>
              <a:ext cx="200627" cy="130460"/>
            </a:xfrm>
            <a:prstGeom prst="rect">
              <a:avLst/>
            </a:prstGeom>
          </p:spPr>
        </p:pic>
        <p:pic>
          <p:nvPicPr>
            <p:cNvPr id="410" name="Рисунок 409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8520632" y="4652543"/>
              <a:ext cx="160448" cy="94413"/>
            </a:xfrm>
            <a:prstGeom prst="rect">
              <a:avLst/>
            </a:prstGeom>
          </p:spPr>
        </p:pic>
        <p:pic>
          <p:nvPicPr>
            <p:cNvPr id="411" name="Рисунок 41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002323" y="4806963"/>
              <a:ext cx="185028" cy="129908"/>
            </a:xfrm>
            <a:prstGeom prst="rect">
              <a:avLst/>
            </a:prstGeom>
          </p:spPr>
        </p:pic>
        <p:pic>
          <p:nvPicPr>
            <p:cNvPr id="412" name="Рисунок 41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7538333" y="4470863"/>
              <a:ext cx="225682" cy="158452"/>
            </a:xfrm>
            <a:prstGeom prst="rect">
              <a:avLst/>
            </a:prstGeom>
          </p:spPr>
        </p:pic>
        <p:pic>
          <p:nvPicPr>
            <p:cNvPr id="413" name="Рисунок 41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673930" y="4497326"/>
              <a:ext cx="172906" cy="121397"/>
            </a:xfrm>
            <a:prstGeom prst="rect">
              <a:avLst/>
            </a:prstGeom>
          </p:spPr>
        </p:pic>
        <p:pic>
          <p:nvPicPr>
            <p:cNvPr id="414" name="Рисунок 41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041182" y="4573619"/>
              <a:ext cx="200627" cy="130460"/>
            </a:xfrm>
            <a:prstGeom prst="rect">
              <a:avLst/>
            </a:prstGeom>
          </p:spPr>
        </p:pic>
        <p:pic>
          <p:nvPicPr>
            <p:cNvPr id="415" name="Рисунок 41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799334" y="4765064"/>
              <a:ext cx="185028" cy="129908"/>
            </a:xfrm>
            <a:prstGeom prst="rect">
              <a:avLst/>
            </a:prstGeom>
          </p:spPr>
        </p:pic>
        <p:pic>
          <p:nvPicPr>
            <p:cNvPr id="416" name="Рисунок 41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386297" y="4766224"/>
              <a:ext cx="172906" cy="121397"/>
            </a:xfrm>
            <a:prstGeom prst="rect">
              <a:avLst/>
            </a:prstGeom>
          </p:spPr>
        </p:pic>
        <p:pic>
          <p:nvPicPr>
            <p:cNvPr id="417" name="Рисунок 41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429769" y="4502616"/>
              <a:ext cx="200627" cy="130460"/>
            </a:xfrm>
            <a:prstGeom prst="rect">
              <a:avLst/>
            </a:prstGeom>
          </p:spPr>
        </p:pic>
        <p:pic>
          <p:nvPicPr>
            <p:cNvPr id="418" name="Рисунок 41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199903" y="4882980"/>
              <a:ext cx="185028" cy="129908"/>
            </a:xfrm>
            <a:prstGeom prst="rect">
              <a:avLst/>
            </a:prstGeom>
          </p:spPr>
        </p:pic>
        <p:pic>
          <p:nvPicPr>
            <p:cNvPr id="419" name="Рисунок 41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651841" y="4701310"/>
              <a:ext cx="185028" cy="129908"/>
            </a:xfrm>
            <a:prstGeom prst="rect">
              <a:avLst/>
            </a:prstGeom>
          </p:spPr>
        </p:pic>
        <p:pic>
          <p:nvPicPr>
            <p:cNvPr id="420" name="Рисунок 41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842211" y="4464109"/>
              <a:ext cx="172906" cy="121397"/>
            </a:xfrm>
            <a:prstGeom prst="rect">
              <a:avLst/>
            </a:prstGeom>
          </p:spPr>
        </p:pic>
        <p:pic>
          <p:nvPicPr>
            <p:cNvPr id="421" name="Рисунок 42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7476948" y="3427433"/>
              <a:ext cx="222211" cy="115219"/>
            </a:xfrm>
            <a:prstGeom prst="rect">
              <a:avLst/>
            </a:prstGeom>
          </p:spPr>
        </p:pic>
        <p:pic>
          <p:nvPicPr>
            <p:cNvPr id="422" name="Рисунок 42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044058" y="3367636"/>
              <a:ext cx="200627" cy="130460"/>
            </a:xfrm>
            <a:prstGeom prst="rect">
              <a:avLst/>
            </a:prstGeom>
          </p:spPr>
        </p:pic>
        <p:pic>
          <p:nvPicPr>
            <p:cNvPr id="423" name="Рисунок 422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8320519" y="3404661"/>
              <a:ext cx="160448" cy="94413"/>
            </a:xfrm>
            <a:prstGeom prst="rect">
              <a:avLst/>
            </a:prstGeom>
          </p:spPr>
        </p:pic>
        <p:pic>
          <p:nvPicPr>
            <p:cNvPr id="424" name="Рисунок 42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802210" y="3559081"/>
              <a:ext cx="185028" cy="129908"/>
            </a:xfrm>
            <a:prstGeom prst="rect">
              <a:avLst/>
            </a:prstGeom>
          </p:spPr>
        </p:pic>
        <p:pic>
          <p:nvPicPr>
            <p:cNvPr id="425" name="Рисунок 42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7338220" y="3222981"/>
              <a:ext cx="225682" cy="158452"/>
            </a:xfrm>
            <a:prstGeom prst="rect">
              <a:avLst/>
            </a:prstGeom>
          </p:spPr>
        </p:pic>
        <p:pic>
          <p:nvPicPr>
            <p:cNvPr id="426" name="Рисунок 42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473817" y="3249444"/>
              <a:ext cx="172906" cy="121397"/>
            </a:xfrm>
            <a:prstGeom prst="rect">
              <a:avLst/>
            </a:prstGeom>
          </p:spPr>
        </p:pic>
        <p:pic>
          <p:nvPicPr>
            <p:cNvPr id="427" name="Рисунок 42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7841069" y="3325737"/>
              <a:ext cx="200627" cy="130460"/>
            </a:xfrm>
            <a:prstGeom prst="rect">
              <a:avLst/>
            </a:prstGeom>
          </p:spPr>
        </p:pic>
        <p:pic>
          <p:nvPicPr>
            <p:cNvPr id="428" name="Рисунок 42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995278" y="4193848"/>
              <a:ext cx="185028" cy="129908"/>
            </a:xfrm>
            <a:prstGeom prst="rect">
              <a:avLst/>
            </a:prstGeom>
          </p:spPr>
        </p:pic>
        <p:pic>
          <p:nvPicPr>
            <p:cNvPr id="429" name="Рисунок 42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8186184" y="3518342"/>
              <a:ext cx="172906" cy="121397"/>
            </a:xfrm>
            <a:prstGeom prst="rect">
              <a:avLst/>
            </a:prstGeom>
          </p:spPr>
        </p:pic>
        <p:pic>
          <p:nvPicPr>
            <p:cNvPr id="430" name="Рисунок 42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8229656" y="3254734"/>
              <a:ext cx="200627" cy="130460"/>
            </a:xfrm>
            <a:prstGeom prst="rect">
              <a:avLst/>
            </a:prstGeom>
          </p:spPr>
        </p:pic>
        <p:pic>
          <p:nvPicPr>
            <p:cNvPr id="431" name="Рисунок 43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653701" y="4120912"/>
              <a:ext cx="185028" cy="129908"/>
            </a:xfrm>
            <a:prstGeom prst="rect">
              <a:avLst/>
            </a:prstGeom>
          </p:spPr>
        </p:pic>
        <p:pic>
          <p:nvPicPr>
            <p:cNvPr id="432" name="Рисунок 43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8451728" y="3453428"/>
              <a:ext cx="185028" cy="129908"/>
            </a:xfrm>
            <a:prstGeom prst="rect">
              <a:avLst/>
            </a:prstGeom>
          </p:spPr>
        </p:pic>
        <p:pic>
          <p:nvPicPr>
            <p:cNvPr id="433" name="Рисунок 43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642098" y="3216227"/>
              <a:ext cx="172906" cy="121397"/>
            </a:xfrm>
            <a:prstGeom prst="rect">
              <a:avLst/>
            </a:prstGeom>
          </p:spPr>
        </p:pic>
        <p:pic>
          <p:nvPicPr>
            <p:cNvPr id="434" name="Рисунок 43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6773260" y="4894323"/>
              <a:ext cx="222211" cy="115219"/>
            </a:xfrm>
            <a:prstGeom prst="rect">
              <a:avLst/>
            </a:prstGeom>
          </p:spPr>
        </p:pic>
        <p:pic>
          <p:nvPicPr>
            <p:cNvPr id="435" name="Рисунок 43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033772" y="3738972"/>
              <a:ext cx="200627" cy="130460"/>
            </a:xfrm>
            <a:prstGeom prst="rect">
              <a:avLst/>
            </a:prstGeom>
          </p:spPr>
        </p:pic>
        <p:pic>
          <p:nvPicPr>
            <p:cNvPr id="436" name="Рисунок 435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310233" y="3775997"/>
              <a:ext cx="160448" cy="94413"/>
            </a:xfrm>
            <a:prstGeom prst="rect">
              <a:avLst/>
            </a:prstGeom>
          </p:spPr>
        </p:pic>
        <p:pic>
          <p:nvPicPr>
            <p:cNvPr id="437" name="Рисунок 43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791924" y="3930417"/>
              <a:ext cx="185028" cy="129908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463531" y="3620780"/>
              <a:ext cx="172906" cy="121397"/>
            </a:xfrm>
            <a:prstGeom prst="rect">
              <a:avLst/>
            </a:prstGeom>
          </p:spPr>
        </p:pic>
        <p:pic>
          <p:nvPicPr>
            <p:cNvPr id="439" name="Рисунок 43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830783" y="3697073"/>
              <a:ext cx="200627" cy="130460"/>
            </a:xfrm>
            <a:prstGeom prst="rect">
              <a:avLst/>
            </a:prstGeom>
          </p:spPr>
        </p:pic>
        <p:pic>
          <p:nvPicPr>
            <p:cNvPr id="440" name="Рисунок 43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588935" y="3888518"/>
              <a:ext cx="185028" cy="129908"/>
            </a:xfrm>
            <a:prstGeom prst="rect">
              <a:avLst/>
            </a:prstGeom>
          </p:spPr>
        </p:pic>
        <p:pic>
          <p:nvPicPr>
            <p:cNvPr id="441" name="Рисунок 44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175898" y="3889678"/>
              <a:ext cx="172906" cy="121397"/>
            </a:xfrm>
            <a:prstGeom prst="rect">
              <a:avLst/>
            </a:prstGeom>
          </p:spPr>
        </p:pic>
        <p:pic>
          <p:nvPicPr>
            <p:cNvPr id="442" name="Рисунок 44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219370" y="3626070"/>
              <a:ext cx="200627" cy="130460"/>
            </a:xfrm>
            <a:prstGeom prst="rect">
              <a:avLst/>
            </a:prstGeom>
          </p:spPr>
        </p:pic>
        <p:pic>
          <p:nvPicPr>
            <p:cNvPr id="443" name="Рисунок 44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989504" y="4006434"/>
              <a:ext cx="185028" cy="129908"/>
            </a:xfrm>
            <a:prstGeom prst="rect">
              <a:avLst/>
            </a:prstGeom>
          </p:spPr>
        </p:pic>
        <p:pic>
          <p:nvPicPr>
            <p:cNvPr id="444" name="Рисунок 44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441442" y="3824764"/>
              <a:ext cx="185028" cy="129908"/>
            </a:xfrm>
            <a:prstGeom prst="rect">
              <a:avLst/>
            </a:prstGeom>
          </p:spPr>
        </p:pic>
        <p:pic>
          <p:nvPicPr>
            <p:cNvPr id="445" name="Рисунок 44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495908" y="3443547"/>
              <a:ext cx="172906" cy="121397"/>
            </a:xfrm>
            <a:prstGeom prst="rect">
              <a:avLst/>
            </a:prstGeom>
          </p:spPr>
        </p:pic>
        <p:pic>
          <p:nvPicPr>
            <p:cNvPr id="446" name="Рисунок 44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631812" y="3587563"/>
              <a:ext cx="172906" cy="121397"/>
            </a:xfrm>
            <a:prstGeom prst="rect">
              <a:avLst/>
            </a:prstGeom>
          </p:spPr>
        </p:pic>
        <p:pic>
          <p:nvPicPr>
            <p:cNvPr id="447" name="Рисунок 44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900215" y="3463848"/>
              <a:ext cx="200627" cy="130460"/>
            </a:xfrm>
            <a:prstGeom prst="rect">
              <a:avLst/>
            </a:prstGeom>
          </p:spPr>
        </p:pic>
        <p:pic>
          <p:nvPicPr>
            <p:cNvPr id="448" name="Рисунок 44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176676" y="3500873"/>
              <a:ext cx="160448" cy="94413"/>
            </a:xfrm>
            <a:prstGeom prst="rect">
              <a:avLst/>
            </a:prstGeom>
          </p:spPr>
        </p:pic>
        <p:pic>
          <p:nvPicPr>
            <p:cNvPr id="449" name="Рисунок 44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658367" y="3655293"/>
              <a:ext cx="185028" cy="129908"/>
            </a:xfrm>
            <a:prstGeom prst="rect">
              <a:avLst/>
            </a:prstGeom>
          </p:spPr>
        </p:pic>
        <p:pic>
          <p:nvPicPr>
            <p:cNvPr id="450" name="Рисунок 44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329974" y="3345656"/>
              <a:ext cx="172906" cy="121397"/>
            </a:xfrm>
            <a:prstGeom prst="rect">
              <a:avLst/>
            </a:prstGeom>
          </p:spPr>
        </p:pic>
        <p:pic>
          <p:nvPicPr>
            <p:cNvPr id="451" name="Рисунок 45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697226" y="3421949"/>
              <a:ext cx="200627" cy="130460"/>
            </a:xfrm>
            <a:prstGeom prst="rect">
              <a:avLst/>
            </a:prstGeom>
          </p:spPr>
        </p:pic>
        <p:pic>
          <p:nvPicPr>
            <p:cNvPr id="452" name="Рисунок 45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042341" y="3614554"/>
              <a:ext cx="172906" cy="121397"/>
            </a:xfrm>
            <a:prstGeom prst="rect">
              <a:avLst/>
            </a:prstGeom>
          </p:spPr>
        </p:pic>
        <p:pic>
          <p:nvPicPr>
            <p:cNvPr id="453" name="Рисунок 45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085813" y="3350946"/>
              <a:ext cx="200627" cy="130460"/>
            </a:xfrm>
            <a:prstGeom prst="rect">
              <a:avLst/>
            </a:prstGeom>
          </p:spPr>
        </p:pic>
        <p:pic>
          <p:nvPicPr>
            <p:cNvPr id="454" name="Рисунок 45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855947" y="3731310"/>
              <a:ext cx="185028" cy="129908"/>
            </a:xfrm>
            <a:prstGeom prst="rect">
              <a:avLst/>
            </a:prstGeom>
          </p:spPr>
        </p:pic>
        <p:pic>
          <p:nvPicPr>
            <p:cNvPr id="455" name="Рисунок 45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307885" y="3549640"/>
              <a:ext cx="185028" cy="129908"/>
            </a:xfrm>
            <a:prstGeom prst="rect">
              <a:avLst/>
            </a:prstGeom>
          </p:spPr>
        </p:pic>
        <p:pic>
          <p:nvPicPr>
            <p:cNvPr id="456" name="Рисунок 455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362351" y="3168423"/>
              <a:ext cx="172906" cy="121397"/>
            </a:xfrm>
            <a:prstGeom prst="rect">
              <a:avLst/>
            </a:prstGeom>
          </p:spPr>
        </p:pic>
        <p:pic>
          <p:nvPicPr>
            <p:cNvPr id="457" name="Рисунок 45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4487358" y="3780137"/>
              <a:ext cx="222211" cy="115219"/>
            </a:xfrm>
            <a:prstGeom prst="rect">
              <a:avLst/>
            </a:prstGeom>
          </p:spPr>
        </p:pic>
        <p:pic>
          <p:nvPicPr>
            <p:cNvPr id="458" name="Рисунок 45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054468" y="3720340"/>
              <a:ext cx="200627" cy="130460"/>
            </a:xfrm>
            <a:prstGeom prst="rect">
              <a:avLst/>
            </a:prstGeom>
          </p:spPr>
        </p:pic>
        <p:pic>
          <p:nvPicPr>
            <p:cNvPr id="459" name="Рисунок 45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5330929" y="3757365"/>
              <a:ext cx="160448" cy="94413"/>
            </a:xfrm>
            <a:prstGeom prst="rect">
              <a:avLst/>
            </a:prstGeom>
          </p:spPr>
        </p:pic>
        <p:pic>
          <p:nvPicPr>
            <p:cNvPr id="460" name="Рисунок 45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812620" y="3911785"/>
              <a:ext cx="185028" cy="129908"/>
            </a:xfrm>
            <a:prstGeom prst="rect">
              <a:avLst/>
            </a:prstGeom>
          </p:spPr>
        </p:pic>
        <p:pic>
          <p:nvPicPr>
            <p:cNvPr id="461" name="Рисунок 460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348630" y="3575685"/>
              <a:ext cx="225682" cy="158452"/>
            </a:xfrm>
            <a:prstGeom prst="rect">
              <a:avLst/>
            </a:prstGeom>
          </p:spPr>
        </p:pic>
        <p:pic>
          <p:nvPicPr>
            <p:cNvPr id="462" name="Рисунок 46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484227" y="3602148"/>
              <a:ext cx="172906" cy="121397"/>
            </a:xfrm>
            <a:prstGeom prst="rect">
              <a:avLst/>
            </a:prstGeom>
          </p:spPr>
        </p:pic>
        <p:pic>
          <p:nvPicPr>
            <p:cNvPr id="463" name="Рисунок 46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851479" y="3678441"/>
              <a:ext cx="200627" cy="130460"/>
            </a:xfrm>
            <a:prstGeom prst="rect">
              <a:avLst/>
            </a:prstGeom>
          </p:spPr>
        </p:pic>
        <p:pic>
          <p:nvPicPr>
            <p:cNvPr id="464" name="Рисунок 46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609631" y="3869886"/>
              <a:ext cx="185028" cy="129908"/>
            </a:xfrm>
            <a:prstGeom prst="rect">
              <a:avLst/>
            </a:prstGeom>
          </p:spPr>
        </p:pic>
        <p:pic>
          <p:nvPicPr>
            <p:cNvPr id="465" name="Рисунок 46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196594" y="3871046"/>
              <a:ext cx="172906" cy="121397"/>
            </a:xfrm>
            <a:prstGeom prst="rect">
              <a:avLst/>
            </a:prstGeom>
          </p:spPr>
        </p:pic>
        <p:pic>
          <p:nvPicPr>
            <p:cNvPr id="466" name="Рисунок 46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240066" y="3607438"/>
              <a:ext cx="200627" cy="130460"/>
            </a:xfrm>
            <a:prstGeom prst="rect">
              <a:avLst/>
            </a:prstGeom>
          </p:spPr>
        </p:pic>
        <p:pic>
          <p:nvPicPr>
            <p:cNvPr id="467" name="Рисунок 46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010200" y="3987802"/>
              <a:ext cx="185028" cy="129908"/>
            </a:xfrm>
            <a:prstGeom prst="rect">
              <a:avLst/>
            </a:prstGeom>
          </p:spPr>
        </p:pic>
        <p:pic>
          <p:nvPicPr>
            <p:cNvPr id="468" name="Рисунок 46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462138" y="3806132"/>
              <a:ext cx="185028" cy="129908"/>
            </a:xfrm>
            <a:prstGeom prst="rect">
              <a:avLst/>
            </a:prstGeom>
          </p:spPr>
        </p:pic>
        <p:pic>
          <p:nvPicPr>
            <p:cNvPr id="469" name="Рисунок 46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652508" y="3568931"/>
              <a:ext cx="172906" cy="121397"/>
            </a:xfrm>
            <a:prstGeom prst="rect">
              <a:avLst/>
            </a:prstGeom>
          </p:spPr>
        </p:pic>
        <p:pic>
          <p:nvPicPr>
            <p:cNvPr id="470" name="Рисунок 469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3593645" y="3217747"/>
              <a:ext cx="222211" cy="115219"/>
            </a:xfrm>
            <a:prstGeom prst="rect">
              <a:avLst/>
            </a:prstGeom>
          </p:spPr>
        </p:pic>
        <p:pic>
          <p:nvPicPr>
            <p:cNvPr id="471" name="Рисунок 47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160755" y="3157950"/>
              <a:ext cx="200627" cy="130460"/>
            </a:xfrm>
            <a:prstGeom prst="rect">
              <a:avLst/>
            </a:prstGeom>
          </p:spPr>
        </p:pic>
        <p:pic>
          <p:nvPicPr>
            <p:cNvPr id="472" name="Рисунок 471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437216" y="3194975"/>
              <a:ext cx="160448" cy="94413"/>
            </a:xfrm>
            <a:prstGeom prst="rect">
              <a:avLst/>
            </a:prstGeom>
          </p:spPr>
        </p:pic>
        <p:pic>
          <p:nvPicPr>
            <p:cNvPr id="473" name="Рисунок 47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918907" y="3349395"/>
              <a:ext cx="185028" cy="129908"/>
            </a:xfrm>
            <a:prstGeom prst="rect">
              <a:avLst/>
            </a:prstGeom>
          </p:spPr>
        </p:pic>
        <p:pic>
          <p:nvPicPr>
            <p:cNvPr id="474" name="Рисунок 47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590514" y="3039758"/>
              <a:ext cx="172906" cy="121397"/>
            </a:xfrm>
            <a:prstGeom prst="rect">
              <a:avLst/>
            </a:prstGeom>
          </p:spPr>
        </p:pic>
        <p:pic>
          <p:nvPicPr>
            <p:cNvPr id="475" name="Рисунок 47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957766" y="3116051"/>
              <a:ext cx="200627" cy="130460"/>
            </a:xfrm>
            <a:prstGeom prst="rect">
              <a:avLst/>
            </a:prstGeom>
          </p:spPr>
        </p:pic>
        <p:pic>
          <p:nvPicPr>
            <p:cNvPr id="476" name="Рисунок 47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3715918" y="3307496"/>
              <a:ext cx="185028" cy="129908"/>
            </a:xfrm>
            <a:prstGeom prst="rect">
              <a:avLst/>
            </a:prstGeom>
          </p:spPr>
        </p:pic>
        <p:pic>
          <p:nvPicPr>
            <p:cNvPr id="477" name="Рисунок 47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302881" y="3308656"/>
              <a:ext cx="172906" cy="121397"/>
            </a:xfrm>
            <a:prstGeom prst="rect">
              <a:avLst/>
            </a:prstGeom>
          </p:spPr>
        </p:pic>
        <p:pic>
          <p:nvPicPr>
            <p:cNvPr id="478" name="Рисунок 47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346353" y="3045048"/>
              <a:ext cx="200627" cy="130460"/>
            </a:xfrm>
            <a:prstGeom prst="rect">
              <a:avLst/>
            </a:prstGeom>
          </p:spPr>
        </p:pic>
        <p:pic>
          <p:nvPicPr>
            <p:cNvPr id="479" name="Рисунок 47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116487" y="3425412"/>
              <a:ext cx="185028" cy="129908"/>
            </a:xfrm>
            <a:prstGeom prst="rect">
              <a:avLst/>
            </a:prstGeom>
          </p:spPr>
        </p:pic>
        <p:pic>
          <p:nvPicPr>
            <p:cNvPr id="480" name="Рисунок 47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568425" y="3243742"/>
              <a:ext cx="185028" cy="129908"/>
            </a:xfrm>
            <a:prstGeom prst="rect">
              <a:avLst/>
            </a:prstGeom>
          </p:spPr>
        </p:pic>
        <p:pic>
          <p:nvPicPr>
            <p:cNvPr id="481" name="Рисунок 48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3758795" y="3006541"/>
              <a:ext cx="172906" cy="121397"/>
            </a:xfrm>
            <a:prstGeom prst="rect">
              <a:avLst/>
            </a:prstGeom>
          </p:spPr>
        </p:pic>
        <p:pic>
          <p:nvPicPr>
            <p:cNvPr id="482" name="Рисунок 48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5017397" y="3370147"/>
              <a:ext cx="222211" cy="115219"/>
            </a:xfrm>
            <a:prstGeom prst="rect">
              <a:avLst/>
            </a:prstGeom>
          </p:spPr>
        </p:pic>
        <p:pic>
          <p:nvPicPr>
            <p:cNvPr id="483" name="Рисунок 48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584507" y="3310350"/>
              <a:ext cx="200627" cy="130460"/>
            </a:xfrm>
            <a:prstGeom prst="rect">
              <a:avLst/>
            </a:prstGeom>
          </p:spPr>
        </p:pic>
        <p:pic>
          <p:nvPicPr>
            <p:cNvPr id="484" name="Рисунок 483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342659" y="3501795"/>
              <a:ext cx="185028" cy="129908"/>
            </a:xfrm>
            <a:prstGeom prst="rect">
              <a:avLst/>
            </a:prstGeom>
          </p:spPr>
        </p:pic>
        <p:pic>
          <p:nvPicPr>
            <p:cNvPr id="485" name="Рисунок 48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878669" y="3165695"/>
              <a:ext cx="225682" cy="158452"/>
            </a:xfrm>
            <a:prstGeom prst="rect">
              <a:avLst/>
            </a:prstGeom>
          </p:spPr>
        </p:pic>
        <p:pic>
          <p:nvPicPr>
            <p:cNvPr id="486" name="Рисунок 48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381518" y="3268451"/>
              <a:ext cx="200627" cy="130460"/>
            </a:xfrm>
            <a:prstGeom prst="rect">
              <a:avLst/>
            </a:prstGeom>
          </p:spPr>
        </p:pic>
        <p:pic>
          <p:nvPicPr>
            <p:cNvPr id="487" name="Рисунок 48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139670" y="3459896"/>
              <a:ext cx="185028" cy="129908"/>
            </a:xfrm>
            <a:prstGeom prst="rect">
              <a:avLst/>
            </a:prstGeom>
          </p:spPr>
        </p:pic>
        <p:pic>
          <p:nvPicPr>
            <p:cNvPr id="488" name="Рисунок 48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726633" y="3461056"/>
              <a:ext cx="172906" cy="121397"/>
            </a:xfrm>
            <a:prstGeom prst="rect">
              <a:avLst/>
            </a:prstGeom>
          </p:spPr>
        </p:pic>
        <p:pic>
          <p:nvPicPr>
            <p:cNvPr id="489" name="Рисунок 48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540239" y="3577812"/>
              <a:ext cx="185028" cy="129908"/>
            </a:xfrm>
            <a:prstGeom prst="rect">
              <a:avLst/>
            </a:prstGeom>
          </p:spPr>
        </p:pic>
        <p:pic>
          <p:nvPicPr>
            <p:cNvPr id="490" name="Рисунок 48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182547" y="3158941"/>
              <a:ext cx="172906" cy="121397"/>
            </a:xfrm>
            <a:prstGeom prst="rect">
              <a:avLst/>
            </a:prstGeom>
          </p:spPr>
        </p:pic>
        <p:pic>
          <p:nvPicPr>
            <p:cNvPr id="491" name="Рисунок 49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570012" y="3825112"/>
              <a:ext cx="172906" cy="121397"/>
            </a:xfrm>
            <a:prstGeom prst="rect">
              <a:avLst/>
            </a:prstGeom>
          </p:spPr>
        </p:pic>
        <p:pic>
          <p:nvPicPr>
            <p:cNvPr id="492" name="Рисунок 49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547923" y="4029096"/>
              <a:ext cx="185028" cy="129908"/>
            </a:xfrm>
            <a:prstGeom prst="rect">
              <a:avLst/>
            </a:prstGeom>
          </p:spPr>
        </p:pic>
        <p:pic>
          <p:nvPicPr>
            <p:cNvPr id="493" name="Рисунок 49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4996895" y="4155501"/>
              <a:ext cx="222211" cy="115219"/>
            </a:xfrm>
            <a:prstGeom prst="rect">
              <a:avLst/>
            </a:prstGeom>
          </p:spPr>
        </p:pic>
        <p:pic>
          <p:nvPicPr>
            <p:cNvPr id="494" name="Рисунок 49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564005" y="4095704"/>
              <a:ext cx="200627" cy="130460"/>
            </a:xfrm>
            <a:prstGeom prst="rect">
              <a:avLst/>
            </a:prstGeom>
          </p:spPr>
        </p:pic>
        <p:pic>
          <p:nvPicPr>
            <p:cNvPr id="495" name="Рисунок 49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322157" y="4287149"/>
              <a:ext cx="185028" cy="129908"/>
            </a:xfrm>
            <a:prstGeom prst="rect">
              <a:avLst/>
            </a:prstGeom>
          </p:spPr>
        </p:pic>
        <p:pic>
          <p:nvPicPr>
            <p:cNvPr id="496" name="Рисунок 495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858167" y="3951049"/>
              <a:ext cx="225682" cy="158452"/>
            </a:xfrm>
            <a:prstGeom prst="rect">
              <a:avLst/>
            </a:prstGeom>
          </p:spPr>
        </p:pic>
        <p:pic>
          <p:nvPicPr>
            <p:cNvPr id="497" name="Рисунок 49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361016" y="4053805"/>
              <a:ext cx="200627" cy="130460"/>
            </a:xfrm>
            <a:prstGeom prst="rect">
              <a:avLst/>
            </a:prstGeom>
          </p:spPr>
        </p:pic>
        <p:pic>
          <p:nvPicPr>
            <p:cNvPr id="498" name="Рисунок 49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119168" y="4245250"/>
              <a:ext cx="185028" cy="129908"/>
            </a:xfrm>
            <a:prstGeom prst="rect">
              <a:avLst/>
            </a:prstGeom>
          </p:spPr>
        </p:pic>
        <p:pic>
          <p:nvPicPr>
            <p:cNvPr id="499" name="Рисунок 49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706131" y="4246410"/>
              <a:ext cx="172906" cy="121397"/>
            </a:xfrm>
            <a:prstGeom prst="rect">
              <a:avLst/>
            </a:prstGeom>
          </p:spPr>
        </p:pic>
        <p:pic>
          <p:nvPicPr>
            <p:cNvPr id="500" name="Рисунок 49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749603" y="3982802"/>
              <a:ext cx="200627" cy="130460"/>
            </a:xfrm>
            <a:prstGeom prst="rect">
              <a:avLst/>
            </a:prstGeom>
          </p:spPr>
        </p:pic>
        <p:pic>
          <p:nvPicPr>
            <p:cNvPr id="501" name="Рисунок 50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519737" y="4363166"/>
              <a:ext cx="185028" cy="129908"/>
            </a:xfrm>
            <a:prstGeom prst="rect">
              <a:avLst/>
            </a:prstGeom>
          </p:spPr>
        </p:pic>
        <p:pic>
          <p:nvPicPr>
            <p:cNvPr id="502" name="Рисунок 50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162045" y="3944295"/>
              <a:ext cx="172906" cy="121397"/>
            </a:xfrm>
            <a:prstGeom prst="rect">
              <a:avLst/>
            </a:prstGeom>
          </p:spPr>
        </p:pic>
        <p:pic>
          <p:nvPicPr>
            <p:cNvPr id="503" name="Рисунок 50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4863338" y="3880377"/>
              <a:ext cx="222211" cy="115219"/>
            </a:xfrm>
            <a:prstGeom prst="rect">
              <a:avLst/>
            </a:prstGeom>
          </p:spPr>
        </p:pic>
        <p:pic>
          <p:nvPicPr>
            <p:cNvPr id="504" name="Рисунок 50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430448" y="3820580"/>
              <a:ext cx="200627" cy="130460"/>
            </a:xfrm>
            <a:prstGeom prst="rect">
              <a:avLst/>
            </a:prstGeom>
          </p:spPr>
        </p:pic>
        <p:pic>
          <p:nvPicPr>
            <p:cNvPr id="505" name="Рисунок 504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5706909" y="3857605"/>
              <a:ext cx="160448" cy="94413"/>
            </a:xfrm>
            <a:prstGeom prst="rect">
              <a:avLst/>
            </a:prstGeom>
          </p:spPr>
        </p:pic>
        <p:pic>
          <p:nvPicPr>
            <p:cNvPr id="506" name="Рисунок 50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188600" y="4012025"/>
              <a:ext cx="185028" cy="129908"/>
            </a:xfrm>
            <a:prstGeom prst="rect">
              <a:avLst/>
            </a:prstGeom>
          </p:spPr>
        </p:pic>
        <p:pic>
          <p:nvPicPr>
            <p:cNvPr id="507" name="Рисунок 50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724610" y="3675925"/>
              <a:ext cx="225682" cy="158452"/>
            </a:xfrm>
            <a:prstGeom prst="rect">
              <a:avLst/>
            </a:prstGeom>
          </p:spPr>
        </p:pic>
        <p:pic>
          <p:nvPicPr>
            <p:cNvPr id="508" name="Рисунок 50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227459" y="3778681"/>
              <a:ext cx="200627" cy="130460"/>
            </a:xfrm>
            <a:prstGeom prst="rect">
              <a:avLst/>
            </a:prstGeom>
          </p:spPr>
        </p:pic>
        <p:pic>
          <p:nvPicPr>
            <p:cNvPr id="509" name="Рисунок 50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985611" y="3970126"/>
              <a:ext cx="185028" cy="129908"/>
            </a:xfrm>
            <a:prstGeom prst="rect">
              <a:avLst/>
            </a:prstGeom>
          </p:spPr>
        </p:pic>
        <p:pic>
          <p:nvPicPr>
            <p:cNvPr id="510" name="Рисунок 509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572574" y="3971286"/>
              <a:ext cx="172906" cy="121397"/>
            </a:xfrm>
            <a:prstGeom prst="rect">
              <a:avLst/>
            </a:prstGeom>
          </p:spPr>
        </p:pic>
        <p:pic>
          <p:nvPicPr>
            <p:cNvPr id="511" name="Рисунок 51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616046" y="3707678"/>
              <a:ext cx="200627" cy="130460"/>
            </a:xfrm>
            <a:prstGeom prst="rect">
              <a:avLst/>
            </a:prstGeom>
          </p:spPr>
        </p:pic>
        <p:pic>
          <p:nvPicPr>
            <p:cNvPr id="512" name="Рисунок 51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386180" y="4088042"/>
              <a:ext cx="185028" cy="129908"/>
            </a:xfrm>
            <a:prstGeom prst="rect">
              <a:avLst/>
            </a:prstGeom>
          </p:spPr>
        </p:pic>
        <p:pic>
          <p:nvPicPr>
            <p:cNvPr id="513" name="Рисунок 51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028488" y="3669171"/>
              <a:ext cx="172906" cy="121397"/>
            </a:xfrm>
            <a:prstGeom prst="rect">
              <a:avLst/>
            </a:prstGeom>
          </p:spPr>
        </p:pic>
        <p:pic>
          <p:nvPicPr>
            <p:cNvPr id="514" name="Рисунок 51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5123878" y="3574479"/>
              <a:ext cx="222211" cy="115219"/>
            </a:xfrm>
            <a:prstGeom prst="rect">
              <a:avLst/>
            </a:prstGeom>
          </p:spPr>
        </p:pic>
        <p:pic>
          <p:nvPicPr>
            <p:cNvPr id="515" name="Рисунок 51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690988" y="3514682"/>
              <a:ext cx="200627" cy="130460"/>
            </a:xfrm>
            <a:prstGeom prst="rect">
              <a:avLst/>
            </a:prstGeom>
          </p:spPr>
        </p:pic>
        <p:pic>
          <p:nvPicPr>
            <p:cNvPr id="516" name="Рисунок 51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449140" y="3706127"/>
              <a:ext cx="185028" cy="129908"/>
            </a:xfrm>
            <a:prstGeom prst="rect">
              <a:avLst/>
            </a:prstGeom>
          </p:spPr>
        </p:pic>
        <p:pic>
          <p:nvPicPr>
            <p:cNvPr id="517" name="Рисунок 51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4985150" y="3370027"/>
              <a:ext cx="225682" cy="158452"/>
            </a:xfrm>
            <a:prstGeom prst="rect">
              <a:avLst/>
            </a:prstGeom>
          </p:spPr>
        </p:pic>
        <p:pic>
          <p:nvPicPr>
            <p:cNvPr id="518" name="Рисунок 51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5487999" y="3472783"/>
              <a:ext cx="200627" cy="130460"/>
            </a:xfrm>
            <a:prstGeom prst="rect">
              <a:avLst/>
            </a:prstGeom>
          </p:spPr>
        </p:pic>
        <p:pic>
          <p:nvPicPr>
            <p:cNvPr id="519" name="Рисунок 51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246151" y="3664228"/>
              <a:ext cx="185028" cy="129908"/>
            </a:xfrm>
            <a:prstGeom prst="rect">
              <a:avLst/>
            </a:prstGeom>
          </p:spPr>
        </p:pic>
        <p:pic>
          <p:nvPicPr>
            <p:cNvPr id="520" name="Рисунок 51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5646720" y="3782144"/>
              <a:ext cx="185028" cy="129908"/>
            </a:xfrm>
            <a:prstGeom prst="rect">
              <a:avLst/>
            </a:prstGeom>
          </p:spPr>
        </p:pic>
        <p:pic>
          <p:nvPicPr>
            <p:cNvPr id="521" name="Рисунок 52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5289028" y="3363273"/>
              <a:ext cx="172906" cy="121397"/>
            </a:xfrm>
            <a:prstGeom prst="rect">
              <a:avLst/>
            </a:prstGeom>
          </p:spPr>
        </p:pic>
        <p:pic>
          <p:nvPicPr>
            <p:cNvPr id="522" name="Рисунок 521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3911785" y="4684968"/>
              <a:ext cx="160448" cy="94413"/>
            </a:xfrm>
            <a:prstGeom prst="rect">
              <a:avLst/>
            </a:prstGeom>
          </p:spPr>
        </p:pic>
        <p:pic>
          <p:nvPicPr>
            <p:cNvPr id="523" name="Рисунок 52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874684" y="4424868"/>
              <a:ext cx="172906" cy="121397"/>
            </a:xfrm>
            <a:prstGeom prst="rect">
              <a:avLst/>
            </a:prstGeom>
          </p:spPr>
        </p:pic>
        <p:pic>
          <p:nvPicPr>
            <p:cNvPr id="524" name="Рисунок 52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4630523" y="4430158"/>
              <a:ext cx="200627" cy="130460"/>
            </a:xfrm>
            <a:prstGeom prst="rect">
              <a:avLst/>
            </a:prstGeom>
          </p:spPr>
        </p:pic>
        <p:pic>
          <p:nvPicPr>
            <p:cNvPr id="525" name="Рисунок 524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907061" y="4247635"/>
              <a:ext cx="172906" cy="121397"/>
            </a:xfrm>
            <a:prstGeom prst="rect">
              <a:avLst/>
            </a:prstGeom>
          </p:spPr>
        </p:pic>
        <p:pic>
          <p:nvPicPr>
            <p:cNvPr id="526" name="Рисунок 525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4521273" y="3332203"/>
              <a:ext cx="160448" cy="94413"/>
            </a:xfrm>
            <a:prstGeom prst="rect">
              <a:avLst/>
            </a:prstGeom>
          </p:spPr>
        </p:pic>
        <p:pic>
          <p:nvPicPr>
            <p:cNvPr id="527" name="Рисунок 52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674571" y="3176986"/>
              <a:ext cx="172906" cy="121397"/>
            </a:xfrm>
            <a:prstGeom prst="rect">
              <a:avLst/>
            </a:prstGeom>
          </p:spPr>
        </p:pic>
        <p:pic>
          <p:nvPicPr>
            <p:cNvPr id="528" name="Рисунок 527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4652482" y="3380970"/>
              <a:ext cx="185028" cy="129908"/>
            </a:xfrm>
            <a:prstGeom prst="rect">
              <a:avLst/>
            </a:prstGeom>
          </p:spPr>
        </p:pic>
        <p:pic>
          <p:nvPicPr>
            <p:cNvPr id="529" name="Рисунок 52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4706948" y="2999753"/>
              <a:ext cx="172906" cy="121397"/>
            </a:xfrm>
            <a:prstGeom prst="rect">
              <a:avLst/>
            </a:prstGeom>
          </p:spPr>
        </p:pic>
        <p:pic>
          <p:nvPicPr>
            <p:cNvPr id="532" name="Рисунок 53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3469563" y="4796264"/>
              <a:ext cx="200627" cy="130460"/>
            </a:xfrm>
            <a:prstGeom prst="rect">
              <a:avLst/>
            </a:prstGeom>
          </p:spPr>
        </p:pic>
        <p:pic>
          <p:nvPicPr>
            <p:cNvPr id="533" name="Рисунок 53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278544" y="4127930"/>
              <a:ext cx="185028" cy="129908"/>
            </a:xfrm>
            <a:prstGeom prst="rect">
              <a:avLst/>
            </a:prstGeom>
          </p:spPr>
        </p:pic>
        <p:pic>
          <p:nvPicPr>
            <p:cNvPr id="534" name="Рисунок 533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96856" y="3776522"/>
              <a:ext cx="225682" cy="158452"/>
            </a:xfrm>
            <a:prstGeom prst="rect">
              <a:avLst/>
            </a:prstGeom>
          </p:spPr>
        </p:pic>
        <p:pic>
          <p:nvPicPr>
            <p:cNvPr id="535" name="Рисунок 53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-71053" y="4070723"/>
              <a:ext cx="185028" cy="129908"/>
            </a:xfrm>
            <a:prstGeom prst="rect">
              <a:avLst/>
            </a:prstGeom>
          </p:spPr>
        </p:pic>
        <p:pic>
          <p:nvPicPr>
            <p:cNvPr id="538" name="Рисунок 53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764222" y="4330703"/>
              <a:ext cx="200627" cy="130460"/>
            </a:xfrm>
            <a:prstGeom prst="rect">
              <a:avLst/>
            </a:prstGeom>
          </p:spPr>
        </p:pic>
        <p:pic>
          <p:nvPicPr>
            <p:cNvPr id="539" name="Рисунок 53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7040683" y="4367728"/>
              <a:ext cx="160448" cy="94413"/>
            </a:xfrm>
            <a:prstGeom prst="rect">
              <a:avLst/>
            </a:prstGeom>
          </p:spPr>
        </p:pic>
        <p:pic>
          <p:nvPicPr>
            <p:cNvPr id="540" name="Рисунок 53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522374" y="4522148"/>
              <a:ext cx="185028" cy="129908"/>
            </a:xfrm>
            <a:prstGeom prst="rect">
              <a:avLst/>
            </a:prstGeom>
          </p:spPr>
        </p:pic>
        <p:pic>
          <p:nvPicPr>
            <p:cNvPr id="541" name="Рисунок 54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193981" y="4212511"/>
              <a:ext cx="172906" cy="121397"/>
            </a:xfrm>
            <a:prstGeom prst="rect">
              <a:avLst/>
            </a:prstGeom>
          </p:spPr>
        </p:pic>
        <p:pic>
          <p:nvPicPr>
            <p:cNvPr id="542" name="Рисунок 54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561233" y="4288804"/>
              <a:ext cx="200627" cy="130460"/>
            </a:xfrm>
            <a:prstGeom prst="rect">
              <a:avLst/>
            </a:prstGeom>
          </p:spPr>
        </p:pic>
        <p:pic>
          <p:nvPicPr>
            <p:cNvPr id="543" name="Рисунок 54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906348" y="4481409"/>
              <a:ext cx="172906" cy="121397"/>
            </a:xfrm>
            <a:prstGeom prst="rect">
              <a:avLst/>
            </a:prstGeom>
          </p:spPr>
        </p:pic>
        <p:pic>
          <p:nvPicPr>
            <p:cNvPr id="544" name="Рисунок 54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949820" y="4217801"/>
              <a:ext cx="200627" cy="130460"/>
            </a:xfrm>
            <a:prstGeom prst="rect">
              <a:avLst/>
            </a:prstGeom>
          </p:spPr>
        </p:pic>
        <p:pic>
          <p:nvPicPr>
            <p:cNvPr id="545" name="Рисунок 54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719954" y="4598165"/>
              <a:ext cx="185028" cy="129908"/>
            </a:xfrm>
            <a:prstGeom prst="rect">
              <a:avLst/>
            </a:prstGeom>
          </p:spPr>
        </p:pic>
        <p:pic>
          <p:nvPicPr>
            <p:cNvPr id="546" name="Рисунок 54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171892" y="4416495"/>
              <a:ext cx="185028" cy="129908"/>
            </a:xfrm>
            <a:prstGeom prst="rect">
              <a:avLst/>
            </a:prstGeom>
          </p:spPr>
        </p:pic>
        <p:pic>
          <p:nvPicPr>
            <p:cNvPr id="547" name="Рисунок 54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226358" y="4035278"/>
              <a:ext cx="172906" cy="121397"/>
            </a:xfrm>
            <a:prstGeom prst="rect">
              <a:avLst/>
            </a:prstGeom>
          </p:spPr>
        </p:pic>
        <p:pic>
          <p:nvPicPr>
            <p:cNvPr id="548" name="Рисунок 54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819067" y="3863581"/>
              <a:ext cx="200627" cy="130460"/>
            </a:xfrm>
            <a:prstGeom prst="rect">
              <a:avLst/>
            </a:prstGeom>
          </p:spPr>
        </p:pic>
        <p:pic>
          <p:nvPicPr>
            <p:cNvPr id="549" name="Рисунок 54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7095528" y="3900606"/>
              <a:ext cx="160448" cy="94413"/>
            </a:xfrm>
            <a:prstGeom prst="rect">
              <a:avLst/>
            </a:prstGeom>
          </p:spPr>
        </p:pic>
        <p:pic>
          <p:nvPicPr>
            <p:cNvPr id="550" name="Рисунок 54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577219" y="4055026"/>
              <a:ext cx="185028" cy="129908"/>
            </a:xfrm>
            <a:prstGeom prst="rect">
              <a:avLst/>
            </a:prstGeom>
          </p:spPr>
        </p:pic>
        <p:pic>
          <p:nvPicPr>
            <p:cNvPr id="551" name="Рисунок 550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248826" y="3745389"/>
              <a:ext cx="172906" cy="121397"/>
            </a:xfrm>
            <a:prstGeom prst="rect">
              <a:avLst/>
            </a:prstGeom>
          </p:spPr>
        </p:pic>
        <p:pic>
          <p:nvPicPr>
            <p:cNvPr id="552" name="Рисунок 55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616078" y="3821682"/>
              <a:ext cx="200627" cy="130460"/>
            </a:xfrm>
            <a:prstGeom prst="rect">
              <a:avLst/>
            </a:prstGeom>
          </p:spPr>
        </p:pic>
        <p:pic>
          <p:nvPicPr>
            <p:cNvPr id="553" name="Рисунок 55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961193" y="4014287"/>
              <a:ext cx="172906" cy="121397"/>
            </a:xfrm>
            <a:prstGeom prst="rect">
              <a:avLst/>
            </a:prstGeom>
          </p:spPr>
        </p:pic>
        <p:pic>
          <p:nvPicPr>
            <p:cNvPr id="554" name="Рисунок 55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7004665" y="3750679"/>
              <a:ext cx="200627" cy="130460"/>
            </a:xfrm>
            <a:prstGeom prst="rect">
              <a:avLst/>
            </a:prstGeom>
          </p:spPr>
        </p:pic>
        <p:pic>
          <p:nvPicPr>
            <p:cNvPr id="555" name="Рисунок 55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774799" y="4131043"/>
              <a:ext cx="185028" cy="129908"/>
            </a:xfrm>
            <a:prstGeom prst="rect">
              <a:avLst/>
            </a:prstGeom>
          </p:spPr>
        </p:pic>
        <p:pic>
          <p:nvPicPr>
            <p:cNvPr id="556" name="Рисунок 55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226737" y="3949373"/>
              <a:ext cx="185028" cy="129908"/>
            </a:xfrm>
            <a:prstGeom prst="rect">
              <a:avLst/>
            </a:prstGeom>
          </p:spPr>
        </p:pic>
        <p:pic>
          <p:nvPicPr>
            <p:cNvPr id="557" name="Рисунок 556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7281203" y="3568156"/>
              <a:ext cx="172906" cy="121397"/>
            </a:xfrm>
            <a:prstGeom prst="rect">
              <a:avLst/>
            </a:prstGeom>
          </p:spPr>
        </p:pic>
        <p:pic>
          <p:nvPicPr>
            <p:cNvPr id="558" name="Рисунок 55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892118" y="4232765"/>
              <a:ext cx="225682" cy="158452"/>
            </a:xfrm>
            <a:prstGeom prst="rect">
              <a:avLst/>
            </a:prstGeom>
          </p:spPr>
        </p:pic>
        <p:pic>
          <p:nvPicPr>
            <p:cNvPr id="559" name="Рисунок 55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6830733" y="3189335"/>
              <a:ext cx="222211" cy="115219"/>
            </a:xfrm>
            <a:prstGeom prst="rect">
              <a:avLst/>
            </a:prstGeom>
          </p:spPr>
        </p:pic>
        <p:pic>
          <p:nvPicPr>
            <p:cNvPr id="560" name="Рисунок 55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692005" y="2984883"/>
              <a:ext cx="225682" cy="158452"/>
            </a:xfrm>
            <a:prstGeom prst="rect">
              <a:avLst/>
            </a:prstGeom>
          </p:spPr>
        </p:pic>
        <p:pic>
          <p:nvPicPr>
            <p:cNvPr id="561" name="Рисунок 56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7007486" y="3882814"/>
              <a:ext cx="185028" cy="129908"/>
            </a:xfrm>
            <a:prstGeom prst="rect">
              <a:avLst/>
            </a:prstGeom>
          </p:spPr>
        </p:pic>
        <p:pic>
          <p:nvPicPr>
            <p:cNvPr id="562" name="Рисунок 561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995883" y="2978129"/>
              <a:ext cx="172906" cy="121397"/>
            </a:xfrm>
            <a:prstGeom prst="rect">
              <a:avLst/>
            </a:prstGeom>
          </p:spPr>
        </p:pic>
        <p:pic>
          <p:nvPicPr>
            <p:cNvPr id="563" name="Рисунок 56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906142" y="3861499"/>
              <a:ext cx="225682" cy="158452"/>
            </a:xfrm>
            <a:prstGeom prst="rect">
              <a:avLst/>
            </a:prstGeom>
          </p:spPr>
        </p:pic>
        <p:pic>
          <p:nvPicPr>
            <p:cNvPr id="564" name="Рисунок 56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20075822" flipV="1">
              <a:off x="6911313" y="3790827"/>
              <a:ext cx="222211" cy="115219"/>
            </a:xfrm>
            <a:prstGeom prst="rect">
              <a:avLst/>
            </a:prstGeom>
          </p:spPr>
        </p:pic>
        <p:pic>
          <p:nvPicPr>
            <p:cNvPr id="565" name="Рисунок 56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8883051" flipV="1">
              <a:off x="6772585" y="3586375"/>
              <a:ext cx="225682" cy="158452"/>
            </a:xfrm>
            <a:prstGeom prst="rect">
              <a:avLst/>
            </a:prstGeom>
          </p:spPr>
        </p:pic>
        <p:pic>
          <p:nvPicPr>
            <p:cNvPr id="566" name="Рисунок 56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492900" y="4453510"/>
              <a:ext cx="200627" cy="130460"/>
            </a:xfrm>
            <a:prstGeom prst="rect">
              <a:avLst/>
            </a:prstGeom>
          </p:spPr>
        </p:pic>
        <p:pic>
          <p:nvPicPr>
            <p:cNvPr id="567" name="Рисунок 566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6769361" y="4490535"/>
              <a:ext cx="160448" cy="94413"/>
            </a:xfrm>
            <a:prstGeom prst="rect">
              <a:avLst/>
            </a:prstGeom>
          </p:spPr>
        </p:pic>
        <p:pic>
          <p:nvPicPr>
            <p:cNvPr id="568" name="Рисунок 567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922659" y="4335318"/>
              <a:ext cx="172906" cy="121397"/>
            </a:xfrm>
            <a:prstGeom prst="rect">
              <a:avLst/>
            </a:prstGeom>
          </p:spPr>
        </p:pic>
        <p:pic>
          <p:nvPicPr>
            <p:cNvPr id="569" name="Рисунок 568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635026" y="4604216"/>
              <a:ext cx="172906" cy="121397"/>
            </a:xfrm>
            <a:prstGeom prst="rect">
              <a:avLst/>
            </a:prstGeom>
          </p:spPr>
        </p:pic>
        <p:pic>
          <p:nvPicPr>
            <p:cNvPr id="570" name="Рисунок 569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678498" y="4340608"/>
              <a:ext cx="200627" cy="130460"/>
            </a:xfrm>
            <a:prstGeom prst="rect">
              <a:avLst/>
            </a:prstGeom>
          </p:spPr>
        </p:pic>
        <p:pic>
          <p:nvPicPr>
            <p:cNvPr id="571" name="Рисунок 57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900570" y="4539302"/>
              <a:ext cx="185028" cy="129908"/>
            </a:xfrm>
            <a:prstGeom prst="rect">
              <a:avLst/>
            </a:prstGeom>
          </p:spPr>
        </p:pic>
        <p:pic>
          <p:nvPicPr>
            <p:cNvPr id="572" name="Рисунок 571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7129179" flipV="1">
              <a:off x="6569248" y="3242653"/>
              <a:ext cx="160448" cy="94413"/>
            </a:xfrm>
            <a:prstGeom prst="rect">
              <a:avLst/>
            </a:prstGeom>
          </p:spPr>
        </p:pic>
        <p:pic>
          <p:nvPicPr>
            <p:cNvPr id="573" name="Рисунок 572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722546" y="3087436"/>
              <a:ext cx="172906" cy="121397"/>
            </a:xfrm>
            <a:prstGeom prst="rect">
              <a:avLst/>
            </a:prstGeom>
          </p:spPr>
        </p:pic>
        <p:pic>
          <p:nvPicPr>
            <p:cNvPr id="574" name="Рисунок 573"/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0199610" flipV="1">
              <a:off x="6434913" y="3356334"/>
              <a:ext cx="172906" cy="121397"/>
            </a:xfrm>
            <a:prstGeom prst="rect">
              <a:avLst/>
            </a:prstGeom>
          </p:spPr>
        </p:pic>
        <p:pic>
          <p:nvPicPr>
            <p:cNvPr id="575" name="Рисунок 57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2" t="8502" r="16387" b="67026"/>
            <a:stretch/>
          </p:blipFill>
          <p:spPr>
            <a:xfrm rot="16851814" flipV="1">
              <a:off x="6478385" y="3092726"/>
              <a:ext cx="200627" cy="130460"/>
            </a:xfrm>
            <a:prstGeom prst="rect">
              <a:avLst/>
            </a:prstGeom>
          </p:spPr>
        </p:pic>
        <p:pic>
          <p:nvPicPr>
            <p:cNvPr id="576" name="Рисунок 575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lasticWrap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2" t="8502" r="16387" b="59920"/>
            <a:stretch/>
          </p:blipFill>
          <p:spPr>
            <a:xfrm rot="15685524" flipV="1">
              <a:off x="6700457" y="3291420"/>
              <a:ext cx="185028" cy="12990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/>
              <p:cNvSpPr txBox="1"/>
              <p:nvPr/>
            </p:nvSpPr>
            <p:spPr>
              <a:xfrm>
                <a:off x="3872774" y="2250751"/>
                <a:ext cx="1359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 smtClean="0">
                          <a:latin typeface="Cambria Math"/>
                        </a:rPr>
                        <m:t>𝑇</m:t>
                      </m:r>
                      <m:r>
                        <a:rPr lang="ru-RU" sz="2400" b="0" i="1" baseline="0" smtClean="0">
                          <a:latin typeface="Cambria Math"/>
                        </a:rPr>
                        <m:t>=</m:t>
                      </m:r>
                      <m:r>
                        <a:rPr lang="en-US" sz="2400" b="0" i="1" baseline="0" smtClean="0">
                          <a:latin typeface="Cambria Math"/>
                        </a:rPr>
                        <m:t>0 </m:t>
                      </m:r>
                      <m:r>
                        <a:rPr lang="ru-RU" sz="2400" b="0" i="1" baseline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578" name="TextBox 5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74" y="2250751"/>
                <a:ext cx="1359410" cy="461665"/>
              </a:xfrm>
              <a:prstGeom prst="rect">
                <a:avLst/>
              </a:prstGeom>
              <a:blipFill rotWithShape="1">
                <a:blip r:embed="rId18"/>
                <a:stretch>
                  <a:fillRect t="-10526" r="-941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9" name="TextBox 578"/>
              <p:cNvSpPr txBox="1"/>
              <p:nvPr/>
            </p:nvSpPr>
            <p:spPr>
              <a:xfrm>
                <a:off x="107504" y="627534"/>
                <a:ext cx="3134833" cy="902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9" name="TextBox 5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7534"/>
                <a:ext cx="3134833" cy="902619"/>
              </a:xfrm>
              <a:prstGeom prst="rect">
                <a:avLst/>
              </a:prstGeom>
              <a:blipFill rotWithShape="1">
                <a:blip r:embed="rId19"/>
                <a:stretch>
                  <a:fillRect r="-23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1" name="TextBox 580"/>
              <p:cNvSpPr txBox="1"/>
              <p:nvPr/>
            </p:nvSpPr>
            <p:spPr>
              <a:xfrm>
                <a:off x="3239988" y="530249"/>
                <a:ext cx="5868516" cy="984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Для идеального газа величина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остается постоянной при постоянной температуре.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1" name="TextBox 5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88" y="530249"/>
                <a:ext cx="5868516" cy="984180"/>
              </a:xfrm>
              <a:prstGeom prst="rect">
                <a:avLst/>
              </a:prstGeom>
              <a:blipFill rotWithShape="1">
                <a:blip r:embed="rId20"/>
                <a:stretch>
                  <a:fillRect l="-1558" b="-13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2" name="Группа 58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8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0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36" grpId="0"/>
      <p:bldP spid="536" grpId="1"/>
      <p:bldP spid="578" grpId="0"/>
      <p:bldP spid="579" grpId="0"/>
      <p:bldP spid="5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43608" y="329449"/>
            <a:ext cx="920498" cy="2743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239" y="1651775"/>
                <a:ext cx="602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39" y="1651775"/>
                <a:ext cx="60260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020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3219822"/>
                <a:ext cx="1757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=1 моль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19822"/>
                <a:ext cx="175766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659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694261"/>
                <a:ext cx="1844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0,0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1 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94261"/>
                <a:ext cx="184486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662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4155926"/>
                <a:ext cx="2296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325 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Па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5926"/>
                <a:ext cx="229633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5053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7369" y="1448489"/>
                <a:ext cx="6495111" cy="835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к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101325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×0,01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6,02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=1,68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−21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Дж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369" y="1448489"/>
                <a:ext cx="6495111" cy="835229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3198454" y="3262213"/>
            <a:ext cx="5333986" cy="677689"/>
            <a:chOff x="3198454" y="3262213"/>
            <a:chExt cx="5333986" cy="677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98454" y="3478237"/>
                  <a:ext cx="11993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 (Дж)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454" y="3478237"/>
                  <a:ext cx="119936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667" r="-10714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Прямая со стрелкой 11"/>
            <p:cNvCxnSpPr/>
            <p:nvPr/>
          </p:nvCxnSpPr>
          <p:spPr>
            <a:xfrm>
              <a:off x="4278574" y="3709069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71903" y="3478237"/>
                  <a:ext cx="26605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 (℃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℉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,°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,°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R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…)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903" y="3478237"/>
                  <a:ext cx="2660537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4893756" y="32622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20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Абсолютная температура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99992" y="1131589"/>
                <a:ext cx="12135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131589"/>
                <a:ext cx="121353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r="-10553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876256" y="971737"/>
                <a:ext cx="1247008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971737"/>
                <a:ext cx="1247008" cy="781368"/>
              </a:xfrm>
              <a:prstGeom prst="rect">
                <a:avLst/>
              </a:prstGeom>
              <a:blipFill rotWithShape="1">
                <a:blip r:embed="rId3"/>
                <a:stretch>
                  <a:fillRect r="-9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99992" y="1923678"/>
                <a:ext cx="1014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23678"/>
                <a:ext cx="101476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1197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53844" y="1923677"/>
                <a:ext cx="2218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44" y="1923677"/>
                <a:ext cx="221855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4945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4088" y="2571750"/>
                <a:ext cx="183466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71750"/>
                <a:ext cx="1834669" cy="728341"/>
              </a:xfrm>
              <a:prstGeom prst="rect">
                <a:avLst/>
              </a:prstGeom>
              <a:blipFill rotWithShape="1">
                <a:blip r:embed="rId6"/>
                <a:stretch>
                  <a:fillRect r="-5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7" y="987574"/>
            <a:ext cx="2639131" cy="29963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3997659"/>
            <a:ext cx="3966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Уильям Томсон (лорд Кельвин)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1824 — 1907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508104" y="3067064"/>
                <a:ext cx="1607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1 ℃=1 К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067064"/>
                <a:ext cx="160755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760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508104" y="3622253"/>
                <a:ext cx="20850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+273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622253"/>
                <a:ext cx="208505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555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08104" y="4270325"/>
                <a:ext cx="21766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−273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℃=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К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70325"/>
                <a:ext cx="2176621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667" r="-5042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8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2" grpId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Определение температуры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0" y="1131590"/>
                <a:ext cx="157825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31590"/>
                <a:ext cx="1578253" cy="786177"/>
              </a:xfrm>
              <a:prstGeom prst="rect">
                <a:avLst/>
              </a:prstGeom>
              <a:blipFill rotWithShape="1">
                <a:blip r:embed="rId2"/>
                <a:stretch>
                  <a:fillRect r="-7336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131674" y="1131590"/>
                <a:ext cx="1406026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74" y="1131590"/>
                <a:ext cx="1406026" cy="781368"/>
              </a:xfrm>
              <a:prstGeom prst="rect">
                <a:avLst/>
              </a:prstGeom>
              <a:blipFill rotWithShape="1">
                <a:blip r:embed="rId3"/>
                <a:stretch>
                  <a:fillRect r="-8225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72000" y="2217621"/>
                <a:ext cx="154478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17621"/>
                <a:ext cx="1544782" cy="786177"/>
              </a:xfrm>
              <a:prstGeom prst="rect">
                <a:avLst/>
              </a:prstGeom>
              <a:blipFill rotWithShape="1">
                <a:blip r:embed="rId4"/>
                <a:stretch>
                  <a:fillRect r="-7905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131674" y="2217621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74" y="2217621"/>
                <a:ext cx="1544782" cy="783804"/>
              </a:xfrm>
              <a:prstGeom prst="rect">
                <a:avLst/>
              </a:prstGeom>
              <a:blipFill rotWithShape="1">
                <a:blip r:embed="rId5"/>
                <a:stretch>
                  <a:fillRect r="-7905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23148"/>
          <a:stretch/>
        </p:blipFill>
        <p:spPr>
          <a:xfrm>
            <a:off x="899592" y="987574"/>
            <a:ext cx="2719118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997659"/>
            <a:ext cx="3966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Людвиг Больцман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1844 — 1906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73820" y="3014518"/>
                <a:ext cx="307744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=1,38×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−21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Дж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820" y="3014518"/>
                <a:ext cx="3077446" cy="781368"/>
              </a:xfrm>
              <a:prstGeom prst="rect">
                <a:avLst/>
              </a:prstGeom>
              <a:blipFill rotWithShape="1">
                <a:blip r:embed="rId7"/>
                <a:stretch>
                  <a:fillRect r="-3564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940152" y="3948186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48186"/>
                <a:ext cx="1544782" cy="783804"/>
              </a:xfrm>
              <a:prstGeom prst="rect">
                <a:avLst/>
              </a:prstGeom>
              <a:blipFill rotWithShape="1">
                <a:blip r:embed="rId8"/>
                <a:stretch>
                  <a:fillRect r="-7874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868144" y="3948186"/>
            <a:ext cx="1616790" cy="818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65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Постоянная Больцмана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84832" y="998294"/>
                <a:ext cx="1247008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832" y="998294"/>
                <a:ext cx="1247008" cy="781368"/>
              </a:xfrm>
              <a:prstGeom prst="rect">
                <a:avLst/>
              </a:prstGeom>
              <a:blipFill rotWithShape="1">
                <a:blip r:embed="rId2"/>
                <a:stretch>
                  <a:fillRect r="-9756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371049" y="3005032"/>
            <a:ext cx="3696895" cy="1948432"/>
            <a:chOff x="1403648" y="1170311"/>
            <a:chExt cx="6858348" cy="3614662"/>
          </a:xfrm>
        </p:grpSpPr>
        <p:sp>
          <p:nvSpPr>
            <p:cNvPr id="7" name="Полилиния 6"/>
            <p:cNvSpPr/>
            <p:nvPr/>
          </p:nvSpPr>
          <p:spPr>
            <a:xfrm>
              <a:off x="2347956" y="1170311"/>
              <a:ext cx="4786269" cy="2265535"/>
            </a:xfrm>
            <a:custGeom>
              <a:avLst/>
              <a:gdLst>
                <a:gd name="connsiteX0" fmla="*/ 0 w 4733925"/>
                <a:gd name="connsiteY0" fmla="*/ 712838 h 2265535"/>
                <a:gd name="connsiteX1" fmla="*/ 190500 w 4733925"/>
                <a:gd name="connsiteY1" fmla="*/ 589013 h 2265535"/>
                <a:gd name="connsiteX2" fmla="*/ 590550 w 4733925"/>
                <a:gd name="connsiteY2" fmla="*/ 703313 h 2265535"/>
                <a:gd name="connsiteX3" fmla="*/ 1428750 w 4733925"/>
                <a:gd name="connsiteY3" fmla="*/ 1951088 h 2265535"/>
                <a:gd name="connsiteX4" fmla="*/ 2047875 w 4733925"/>
                <a:gd name="connsiteY4" fmla="*/ 2265413 h 2265535"/>
                <a:gd name="connsiteX5" fmla="*/ 2905125 w 4733925"/>
                <a:gd name="connsiteY5" fmla="*/ 1932038 h 2265535"/>
                <a:gd name="connsiteX6" fmla="*/ 4019550 w 4733925"/>
                <a:gd name="connsiteY6" fmla="*/ 141338 h 2265535"/>
                <a:gd name="connsiteX7" fmla="*/ 4733925 w 4733925"/>
                <a:gd name="connsiteY7" fmla="*/ 246113 h 22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3925" h="2265535">
                  <a:moveTo>
                    <a:pt x="0" y="712838"/>
                  </a:moveTo>
                  <a:cubicBezTo>
                    <a:pt x="46037" y="651719"/>
                    <a:pt x="92075" y="590600"/>
                    <a:pt x="190500" y="589013"/>
                  </a:cubicBezTo>
                  <a:cubicBezTo>
                    <a:pt x="288925" y="587425"/>
                    <a:pt x="384175" y="476301"/>
                    <a:pt x="590550" y="703313"/>
                  </a:cubicBezTo>
                  <a:cubicBezTo>
                    <a:pt x="796925" y="930325"/>
                    <a:pt x="1185863" y="1690738"/>
                    <a:pt x="1428750" y="1951088"/>
                  </a:cubicBezTo>
                  <a:cubicBezTo>
                    <a:pt x="1671638" y="2211438"/>
                    <a:pt x="1801813" y="2268588"/>
                    <a:pt x="2047875" y="2265413"/>
                  </a:cubicBezTo>
                  <a:cubicBezTo>
                    <a:pt x="2293937" y="2262238"/>
                    <a:pt x="2576513" y="2286050"/>
                    <a:pt x="2905125" y="1932038"/>
                  </a:cubicBezTo>
                  <a:cubicBezTo>
                    <a:pt x="3233737" y="1578026"/>
                    <a:pt x="3714750" y="422325"/>
                    <a:pt x="4019550" y="141338"/>
                  </a:cubicBezTo>
                  <a:cubicBezTo>
                    <a:pt x="4324350" y="-139649"/>
                    <a:pt x="4529137" y="53232"/>
                    <a:pt x="4733925" y="246113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6292176" y="1347614"/>
              <a:ext cx="1969820" cy="3314066"/>
              <a:chOff x="6292176" y="1347614"/>
              <a:chExt cx="1969820" cy="3314066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8747098">
                <a:off x="8051341" y="2222493"/>
                <a:ext cx="210655" cy="2439187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12840000">
                <a:off x="6292176" y="2215117"/>
                <a:ext cx="210655" cy="2439187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10800000">
                <a:off x="7012850" y="1697910"/>
                <a:ext cx="210655" cy="2439187"/>
              </a:xfrm>
              <a:prstGeom prst="rect">
                <a:avLst/>
              </a:prstGeom>
              <a:scene3d>
                <a:camera prst="perspectiveRight"/>
                <a:lightRig rig="threePt" dir="t"/>
              </a:scene3d>
            </p:spPr>
          </p:pic>
          <p:grpSp>
            <p:nvGrpSpPr>
              <p:cNvPr id="22" name="Группа 21"/>
              <p:cNvGrpSpPr/>
              <p:nvPr/>
            </p:nvGrpSpPr>
            <p:grpSpPr>
              <a:xfrm>
                <a:off x="6431050" y="1347614"/>
                <a:ext cx="1525326" cy="1559314"/>
                <a:chOff x="5745883" y="1128143"/>
                <a:chExt cx="2931740" cy="2997063"/>
              </a:xfrm>
            </p:grpSpPr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836"/>
                <a:stretch/>
              </p:blipFill>
              <p:spPr>
                <a:xfrm>
                  <a:off x="5745883" y="1128143"/>
                  <a:ext cx="2931740" cy="2919510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596" t="89806" r="18314" b="7421"/>
                <a:stretch/>
              </p:blipFill>
              <p:spPr>
                <a:xfrm>
                  <a:off x="6554241" y="3463021"/>
                  <a:ext cx="1062980" cy="225005"/>
                </a:xfrm>
                <a:prstGeom prst="ellipse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6221769" y="2864621"/>
                  <a:ext cx="2272990" cy="1260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>
                      <a:latin typeface="Times New Roman" pitchFamily="18" charset="0"/>
                      <a:cs typeface="Times New Roman" pitchFamily="18" charset="0"/>
                    </a:rPr>
                    <a:t>МПа</a:t>
                  </a:r>
                  <a:endParaRPr lang="ru-RU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4" name="Группа 43"/>
            <p:cNvGrpSpPr/>
            <p:nvPr/>
          </p:nvGrpSpPr>
          <p:grpSpPr>
            <a:xfrm>
              <a:off x="1403648" y="1851670"/>
              <a:ext cx="1888616" cy="2933303"/>
              <a:chOff x="1403648" y="1851670"/>
              <a:chExt cx="1888616" cy="2933303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99" t="39857" r="55497" b="58236"/>
              <a:stretch/>
            </p:blipFill>
            <p:spPr>
              <a:xfrm rot="5088666">
                <a:off x="1743643" y="3513600"/>
                <a:ext cx="75600" cy="50130"/>
              </a:xfrm>
              <a:prstGeom prst="rtTriangle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99" t="39857" r="55497" b="58236"/>
              <a:stretch/>
            </p:blipFill>
            <p:spPr>
              <a:xfrm rot="10624751">
                <a:off x="2323945" y="3501401"/>
                <a:ext cx="45719" cy="61285"/>
              </a:xfrm>
              <a:prstGeom prst="rtTriangle">
                <a:avLst/>
              </a:prstGeom>
              <a:scene3d>
                <a:camera prst="orthographicFront">
                  <a:rot lat="0" lon="0" rev="20999999"/>
                </a:camera>
                <a:lightRig rig="threePt" dir="t"/>
              </a:scene3d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1995686"/>
                <a:ext cx="1888616" cy="2789287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180" r="58278"/>
              <a:stretch/>
            </p:blipFill>
            <p:spPr>
              <a:xfrm>
                <a:off x="1963907" y="1851670"/>
                <a:ext cx="768098" cy="2162178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0" t="12076" r="7086" b="1979"/>
              <a:stretch/>
            </p:blipFill>
            <p:spPr>
              <a:xfrm>
                <a:off x="1573306" y="2353756"/>
                <a:ext cx="1602395" cy="2397254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73" r="58278"/>
              <a:stretch/>
            </p:blipFill>
            <p:spPr>
              <a:xfrm>
                <a:off x="1963907" y="3246313"/>
                <a:ext cx="768098" cy="757880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 preferRelativeResize="0">
                <a:picLocks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72" t="32534" r="33368" b="58236"/>
              <a:stretch/>
            </p:blipFill>
            <p:spPr>
              <a:xfrm>
                <a:off x="2053222" y="3246313"/>
                <a:ext cx="635727" cy="262800"/>
              </a:xfrm>
              <a:prstGeom prst="roundRect">
                <a:avLst>
                  <a:gd name="adj" fmla="val 0"/>
                </a:avLst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72" t="32534" r="33368" b="58236"/>
              <a:stretch/>
            </p:blipFill>
            <p:spPr>
              <a:xfrm>
                <a:off x="2066864" y="3383324"/>
                <a:ext cx="608562" cy="444294"/>
              </a:xfrm>
              <a:prstGeom prst="chord">
                <a:avLst>
                  <a:gd name="adj1" fmla="val 20333465"/>
                  <a:gd name="adj2" fmla="val 12056404"/>
                </a:avLst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981" r="58278" b="51428"/>
              <a:stretch/>
            </p:blipFill>
            <p:spPr>
              <a:xfrm>
                <a:off x="1963907" y="2253786"/>
                <a:ext cx="768098" cy="317964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99" t="39857" r="55497" b="58236"/>
              <a:stretch/>
            </p:blipFill>
            <p:spPr>
              <a:xfrm rot="5088666">
                <a:off x="2049263" y="3513600"/>
                <a:ext cx="75600" cy="50130"/>
              </a:xfrm>
              <a:prstGeom prst="rtTriangle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99" t="39857" r="55497" b="58236"/>
              <a:stretch/>
            </p:blipFill>
            <p:spPr>
              <a:xfrm rot="10624751">
                <a:off x="2629565" y="3501401"/>
                <a:ext cx="45719" cy="61285"/>
              </a:xfrm>
              <a:prstGeom prst="rtTriangle">
                <a:avLst/>
              </a:prstGeom>
              <a:scene3d>
                <a:camera prst="orthographicFront">
                  <a:rot lat="0" lon="0" rev="20999999"/>
                </a:camera>
                <a:lightRig rig="threePt" dir="t"/>
              </a:scene3d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20075822" flipV="1">
                <a:off x="1823794" y="4237215"/>
                <a:ext cx="222211" cy="115219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52" t="8502" r="16387" b="67026"/>
              <a:stretch/>
            </p:blipFill>
            <p:spPr>
              <a:xfrm rot="16851814" flipV="1">
                <a:off x="2390904" y="4177418"/>
                <a:ext cx="200627" cy="130460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1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7129179" flipV="1">
                <a:off x="2667365" y="4214443"/>
                <a:ext cx="160448" cy="94413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2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5685524" flipV="1">
                <a:off x="2149056" y="4368863"/>
                <a:ext cx="185028" cy="129908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8883051" flipV="1">
                <a:off x="1685066" y="4032763"/>
                <a:ext cx="225682" cy="15845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2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0199610" flipV="1">
                <a:off x="2820663" y="4059226"/>
                <a:ext cx="172906" cy="121397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52" t="8502" r="16387" b="67026"/>
              <a:stretch/>
            </p:blipFill>
            <p:spPr>
              <a:xfrm rot="16851814" flipV="1">
                <a:off x="2187915" y="4135519"/>
                <a:ext cx="200627" cy="130460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2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5685524" flipV="1">
                <a:off x="1946067" y="4326964"/>
                <a:ext cx="185028" cy="129908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2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0199610" flipV="1">
                <a:off x="2533030" y="4328124"/>
                <a:ext cx="172906" cy="121397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52" t="8502" r="16387" b="67026"/>
              <a:stretch/>
            </p:blipFill>
            <p:spPr>
              <a:xfrm rot="16851814" flipV="1">
                <a:off x="2576502" y="4064516"/>
                <a:ext cx="200627" cy="130460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2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5685524" flipV="1">
                <a:off x="2346636" y="4444880"/>
                <a:ext cx="185028" cy="129908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2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5685524" flipV="1">
                <a:off x="2798574" y="4263210"/>
                <a:ext cx="185028" cy="129908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2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0199610" flipV="1">
                <a:off x="2853040" y="3881993"/>
                <a:ext cx="172906" cy="121397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2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PlasticWrap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2" t="8502" r="16387" b="59920"/>
              <a:stretch/>
            </p:blipFill>
            <p:spPr>
              <a:xfrm rot="10199610" flipV="1">
                <a:off x="1988944" y="4026009"/>
                <a:ext cx="172906" cy="121397"/>
              </a:xfrm>
              <a:prstGeom prst="rect">
                <a:avLst/>
              </a:prstGeom>
            </p:spPr>
          </p:pic>
        </p:grpSp>
      </p:grp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4813199" y="3003798"/>
            <a:ext cx="3696844" cy="1947666"/>
            <a:chOff x="1403648" y="1170311"/>
            <a:chExt cx="6858348" cy="3614662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9" t="39857" r="55497" b="58236"/>
            <a:stretch/>
          </p:blipFill>
          <p:spPr>
            <a:xfrm rot="5088666">
              <a:off x="1743643" y="3513600"/>
              <a:ext cx="75600" cy="50130"/>
            </a:xfrm>
            <a:prstGeom prst="rtTriangle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9" t="39857" r="55497" b="58236"/>
            <a:stretch/>
          </p:blipFill>
          <p:spPr>
            <a:xfrm rot="10624751">
              <a:off x="2323945" y="3501401"/>
              <a:ext cx="45719" cy="61285"/>
            </a:xfrm>
            <a:prstGeom prst="rtTriangle">
              <a:avLst/>
            </a:prstGeom>
            <a:scene3d>
              <a:camera prst="orthographicFront">
                <a:rot lat="0" lon="0" rev="20999999"/>
              </a:camera>
              <a:lightRig rig="threePt" dir="t"/>
            </a:scene3d>
          </p:spPr>
        </p:pic>
        <p:sp>
          <p:nvSpPr>
            <p:cNvPr id="49" name="Полилиния 48"/>
            <p:cNvSpPr/>
            <p:nvPr/>
          </p:nvSpPr>
          <p:spPr>
            <a:xfrm>
              <a:off x="2347956" y="1170311"/>
              <a:ext cx="4786269" cy="2265535"/>
            </a:xfrm>
            <a:custGeom>
              <a:avLst/>
              <a:gdLst>
                <a:gd name="connsiteX0" fmla="*/ 0 w 4733925"/>
                <a:gd name="connsiteY0" fmla="*/ 712838 h 2265535"/>
                <a:gd name="connsiteX1" fmla="*/ 190500 w 4733925"/>
                <a:gd name="connsiteY1" fmla="*/ 589013 h 2265535"/>
                <a:gd name="connsiteX2" fmla="*/ 590550 w 4733925"/>
                <a:gd name="connsiteY2" fmla="*/ 703313 h 2265535"/>
                <a:gd name="connsiteX3" fmla="*/ 1428750 w 4733925"/>
                <a:gd name="connsiteY3" fmla="*/ 1951088 h 2265535"/>
                <a:gd name="connsiteX4" fmla="*/ 2047875 w 4733925"/>
                <a:gd name="connsiteY4" fmla="*/ 2265413 h 2265535"/>
                <a:gd name="connsiteX5" fmla="*/ 2905125 w 4733925"/>
                <a:gd name="connsiteY5" fmla="*/ 1932038 h 2265535"/>
                <a:gd name="connsiteX6" fmla="*/ 4019550 w 4733925"/>
                <a:gd name="connsiteY6" fmla="*/ 141338 h 2265535"/>
                <a:gd name="connsiteX7" fmla="*/ 4733925 w 4733925"/>
                <a:gd name="connsiteY7" fmla="*/ 246113 h 22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3925" h="2265535">
                  <a:moveTo>
                    <a:pt x="0" y="712838"/>
                  </a:moveTo>
                  <a:cubicBezTo>
                    <a:pt x="46037" y="651719"/>
                    <a:pt x="92075" y="590600"/>
                    <a:pt x="190500" y="589013"/>
                  </a:cubicBezTo>
                  <a:cubicBezTo>
                    <a:pt x="288925" y="587425"/>
                    <a:pt x="384175" y="476301"/>
                    <a:pt x="590550" y="703313"/>
                  </a:cubicBezTo>
                  <a:cubicBezTo>
                    <a:pt x="796925" y="930325"/>
                    <a:pt x="1185863" y="1690738"/>
                    <a:pt x="1428750" y="1951088"/>
                  </a:cubicBezTo>
                  <a:cubicBezTo>
                    <a:pt x="1671638" y="2211438"/>
                    <a:pt x="1801813" y="2268588"/>
                    <a:pt x="2047875" y="2265413"/>
                  </a:cubicBezTo>
                  <a:cubicBezTo>
                    <a:pt x="2293937" y="2262238"/>
                    <a:pt x="2576513" y="2286050"/>
                    <a:pt x="2905125" y="1932038"/>
                  </a:cubicBezTo>
                  <a:cubicBezTo>
                    <a:pt x="3233737" y="1578026"/>
                    <a:pt x="3714750" y="422325"/>
                    <a:pt x="4019550" y="141338"/>
                  </a:cubicBezTo>
                  <a:cubicBezTo>
                    <a:pt x="4324350" y="-139649"/>
                    <a:pt x="4529137" y="53232"/>
                    <a:pt x="4733925" y="246113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995686"/>
              <a:ext cx="1888616" cy="2789287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80" r="58278"/>
            <a:stretch/>
          </p:blipFill>
          <p:spPr>
            <a:xfrm>
              <a:off x="1963907" y="1851670"/>
              <a:ext cx="768098" cy="216217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" t="12076" r="7086" b="1979"/>
            <a:stretch/>
          </p:blipFill>
          <p:spPr>
            <a:xfrm>
              <a:off x="1573306" y="2353756"/>
              <a:ext cx="1602395" cy="239725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3" r="58278"/>
            <a:stretch/>
          </p:blipFill>
          <p:spPr>
            <a:xfrm>
              <a:off x="1963907" y="3246313"/>
              <a:ext cx="768098" cy="757880"/>
            </a:xfrm>
            <a:prstGeom prst="rect">
              <a:avLst/>
            </a:prstGeom>
          </p:spPr>
        </p:pic>
        <p:pic>
          <p:nvPicPr>
            <p:cNvPr id="54" name="Рисунок 53"/>
            <p:cNvPicPr preferRelativeResize="0">
              <a:picLocks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2" t="32534" r="33368" b="58236"/>
            <a:stretch/>
          </p:blipFill>
          <p:spPr>
            <a:xfrm>
              <a:off x="2053222" y="3246313"/>
              <a:ext cx="635727" cy="262800"/>
            </a:xfrm>
            <a:prstGeom prst="roundRect">
              <a:avLst>
                <a:gd name="adj" fmla="val 0"/>
              </a:avLst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2" t="32534" r="33368" b="58236"/>
            <a:stretch/>
          </p:blipFill>
          <p:spPr>
            <a:xfrm>
              <a:off x="2066864" y="3383324"/>
              <a:ext cx="608562" cy="444294"/>
            </a:xfrm>
            <a:prstGeom prst="chord">
              <a:avLst>
                <a:gd name="adj1" fmla="val 20333465"/>
                <a:gd name="adj2" fmla="val 12056404"/>
              </a:avLst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81" r="58278" b="51428"/>
            <a:stretch/>
          </p:blipFill>
          <p:spPr>
            <a:xfrm>
              <a:off x="1963907" y="2253786"/>
              <a:ext cx="768098" cy="31796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9" t="39857" r="55497" b="58236"/>
            <a:stretch/>
          </p:blipFill>
          <p:spPr>
            <a:xfrm rot="5088666">
              <a:off x="2049263" y="3513600"/>
              <a:ext cx="75600" cy="50130"/>
            </a:xfrm>
            <a:prstGeom prst="rtTriangle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9" t="39857" r="55497" b="58236"/>
            <a:stretch/>
          </p:blipFill>
          <p:spPr>
            <a:xfrm rot="10624751">
              <a:off x="2629565" y="3501401"/>
              <a:ext cx="45719" cy="61285"/>
            </a:xfrm>
            <a:prstGeom prst="rtTriangle">
              <a:avLst/>
            </a:prstGeom>
            <a:scene3d>
              <a:camera prst="orthographicFront">
                <a:rot lat="0" lon="0" rev="20999999"/>
              </a:camera>
              <a:lightRig rig="threePt" dir="t"/>
            </a:scene3d>
          </p:spPr>
        </p:pic>
        <p:grpSp>
          <p:nvGrpSpPr>
            <p:cNvPr id="59" name="Группа 58"/>
            <p:cNvGrpSpPr/>
            <p:nvPr/>
          </p:nvGrpSpPr>
          <p:grpSpPr>
            <a:xfrm>
              <a:off x="6292176" y="1347614"/>
              <a:ext cx="1969820" cy="3314066"/>
              <a:chOff x="5360847" y="1075458"/>
              <a:chExt cx="2340260" cy="3937301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8747098">
                <a:off x="7450837" y="2114865"/>
                <a:ext cx="250270" cy="2897894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-8760000">
                <a:off x="5360847" y="2106102"/>
                <a:ext cx="250270" cy="2897894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97" r="27260" b="17953"/>
              <a:stretch/>
            </p:blipFill>
            <p:spPr>
              <a:xfrm rot="10800000">
                <a:off x="6217049" y="1491630"/>
                <a:ext cx="250270" cy="2897894"/>
              </a:xfrm>
              <a:prstGeom prst="rect">
                <a:avLst/>
              </a:prstGeom>
              <a:scene3d>
                <a:camera prst="perspectiveRight"/>
                <a:lightRig rig="threePt" dir="t"/>
              </a:scene3d>
            </p:spPr>
          </p:pic>
          <p:grpSp>
            <p:nvGrpSpPr>
              <p:cNvPr id="63" name="Группа 62"/>
              <p:cNvGrpSpPr/>
              <p:nvPr/>
            </p:nvGrpSpPr>
            <p:grpSpPr>
              <a:xfrm>
                <a:off x="5525833" y="1075458"/>
                <a:ext cx="2065925" cy="1957388"/>
                <a:chOff x="5745883" y="1128143"/>
                <a:chExt cx="3342259" cy="3166664"/>
              </a:xfrm>
            </p:grpSpPr>
            <p:pic>
              <p:nvPicPr>
                <p:cNvPr id="64" name="Рисунок 6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836"/>
                <a:stretch/>
              </p:blipFill>
              <p:spPr>
                <a:xfrm>
                  <a:off x="5745883" y="1128143"/>
                  <a:ext cx="2931740" cy="2919510"/>
                </a:xfrm>
                <a:prstGeom prst="rect">
                  <a:avLst/>
                </a:prstGeom>
              </p:spPr>
            </p:pic>
            <p:pic>
              <p:nvPicPr>
                <p:cNvPr id="65" name="Рисунок 6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596" t="89806" r="18314" b="7421"/>
                <a:stretch/>
              </p:blipFill>
              <p:spPr>
                <a:xfrm>
                  <a:off x="6554241" y="3463021"/>
                  <a:ext cx="1062980" cy="225005"/>
                </a:xfrm>
                <a:prstGeom prst="ellipse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6292121" y="2744155"/>
                  <a:ext cx="2796021" cy="1550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>
                      <a:latin typeface="Times New Roman" pitchFamily="18" charset="0"/>
                      <a:cs typeface="Times New Roman" pitchFamily="18" charset="0"/>
                    </a:rPr>
                    <a:t>МПа</a:t>
                  </a:r>
                  <a:endParaRPr lang="ru-RU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7" name="Овал 66"/>
            <p:cNvSpPr/>
            <p:nvPr/>
          </p:nvSpPr>
          <p:spPr>
            <a:xfrm>
              <a:off x="2843808" y="3674660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04035" y="3625253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926603" y="3819849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907704" y="3674660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636337" y="3740669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811187" y="4242742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1848491" y="3474335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2751753" y="3451471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637874" y="4246074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426060" y="4247016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183090" y="4301919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867094" y="4242742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036218" y="4311545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195736" y="4079389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2483768" y="4079389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1987106" y="4076442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759318" y="4079389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1783150" y="4011910"/>
              <a:ext cx="115416" cy="115416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403648" y="3090700"/>
                <a:ext cx="1359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 smtClean="0">
                          <a:latin typeface="Cambria Math"/>
                        </a:rPr>
                        <m:t>𝑇</m:t>
                      </m:r>
                      <m:r>
                        <a:rPr lang="ru-RU" sz="2400" b="0" i="1" baseline="0" smtClean="0">
                          <a:latin typeface="Cambria Math"/>
                        </a:rPr>
                        <m:t>=</m:t>
                      </m:r>
                      <m:r>
                        <a:rPr lang="en-US" sz="2400" b="0" i="1" baseline="0" smtClean="0">
                          <a:latin typeface="Cambria Math"/>
                        </a:rPr>
                        <m:t>0 </m:t>
                      </m:r>
                      <m:r>
                        <a:rPr lang="ru-RU" sz="2400" b="0" i="1" baseline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90700"/>
                <a:ext cx="1359410" cy="461665"/>
              </a:xfrm>
              <a:prstGeom prst="rect">
                <a:avLst/>
              </a:prstGeom>
              <a:blipFill rotWithShape="1">
                <a:blip r:embed="rId29"/>
                <a:stretch>
                  <a:fillRect t="-10526" r="-941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652120" y="3091301"/>
                <a:ext cx="1699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 smtClean="0">
                          <a:latin typeface="Cambria Math"/>
                        </a:rPr>
                        <m:t>𝑇</m:t>
                      </m:r>
                      <m:r>
                        <a:rPr lang="ru-RU" sz="2400" b="0" i="1" baseline="0" smtClean="0">
                          <a:latin typeface="Cambria Math"/>
                        </a:rPr>
                        <m:t>=10</m:t>
                      </m:r>
                      <m:r>
                        <a:rPr lang="en-US" sz="2400" b="0" i="1" baseline="0" smtClean="0">
                          <a:latin typeface="Cambria Math"/>
                        </a:rPr>
                        <m:t>0 </m:t>
                      </m:r>
                      <m:r>
                        <a:rPr lang="ru-RU" sz="2400" b="0" i="1" baseline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91301"/>
                <a:ext cx="1699248" cy="461665"/>
              </a:xfrm>
              <a:prstGeom prst="rect">
                <a:avLst/>
              </a:prstGeom>
              <a:blipFill rotWithShape="1">
                <a:blip r:embed="rId30"/>
                <a:stretch>
                  <a:fillRect t="-10526" r="-716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35493" y="1128528"/>
                <a:ext cx="3596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93" y="1128528"/>
                <a:ext cx="3596947" cy="461665"/>
              </a:xfrm>
              <a:prstGeom prst="rect">
                <a:avLst/>
              </a:prstGeom>
              <a:blipFill rotWithShape="1">
                <a:blip r:embed="rId31"/>
                <a:stretch>
                  <a:fillRect t="-10526" r="-288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514805" y="1707654"/>
                <a:ext cx="2137316" cy="848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805" y="1707654"/>
                <a:ext cx="2137316" cy="848950"/>
              </a:xfrm>
              <a:prstGeom prst="rect">
                <a:avLst/>
              </a:prstGeom>
              <a:blipFill rotWithShape="1">
                <a:blip r:embed="rId32"/>
                <a:stretch>
                  <a:fillRect r="-5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/>
      <p:bldP spid="87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59632" y="411510"/>
                <a:ext cx="6554358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Постоянная Больцмана: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=1,38×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Дж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К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11510"/>
                <a:ext cx="6554358" cy="781368"/>
              </a:xfrm>
              <a:prstGeom prst="rect">
                <a:avLst/>
              </a:prstGeom>
              <a:blipFill rotWithShape="1">
                <a:blip r:embed="rId2"/>
                <a:stretch>
                  <a:fillRect r="-1488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1203598"/>
                <a:ext cx="5255734" cy="832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Определение температуры: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к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203598"/>
                <a:ext cx="5255734" cy="832857"/>
              </a:xfrm>
              <a:prstGeom prst="rect">
                <a:avLst/>
              </a:prstGeom>
              <a:blipFill rotWithShape="1">
                <a:blip r:embed="rId3"/>
                <a:stretch>
                  <a:fillRect r="-1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авая фигурная скобка 5"/>
          <p:cNvSpPr/>
          <p:nvPr/>
        </p:nvSpPr>
        <p:spPr>
          <a:xfrm rot="5400000">
            <a:off x="4374717" y="-755250"/>
            <a:ext cx="360040" cy="586191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12421" y="2571750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1255" y="4011910"/>
            <a:ext cx="87632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Верно для любых тел, подчиняющимся законам механики Ньютона.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895" y="3291830"/>
            <a:ext cx="78925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Верно не только для газов, но и для жидкостей и твердых тел.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40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964</Words>
  <Application>Microsoft Office PowerPoint</Application>
  <PresentationFormat>Экран (16:9)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Определение температуры. Абсолютная температура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Абсолютная температура</vt:lpstr>
      <vt:lpstr>Определение температуры</vt:lpstr>
      <vt:lpstr>Постоянная Больцмана</vt:lpstr>
      <vt:lpstr>Презентация PowerPoint</vt:lpstr>
      <vt:lpstr>Закон Авогадро</vt:lpstr>
      <vt:lpstr>Полмоля идеального газа, поместили в сосуд ёмкостью 20 л. Через некоторое время, температура газа достигла 30 ℃. Каково давление газа при этой температуре?</vt:lpstr>
      <vt:lpstr>При температуре 200 К средняя скорость молекул одного моля неизвестного газа равна 500 м/с. Считая этот газ идеальным, определите его молярную массу.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температуры. Абсолютная температура</dc:title>
  <dc:creator>User</dc:creator>
  <cp:lastModifiedBy>User</cp:lastModifiedBy>
  <cp:revision>38</cp:revision>
  <dcterms:created xsi:type="dcterms:W3CDTF">2014-07-12T08:38:03Z</dcterms:created>
  <dcterms:modified xsi:type="dcterms:W3CDTF">2014-09-18T08:20:50Z</dcterms:modified>
</cp:coreProperties>
</file>