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3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7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85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0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03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0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3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94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3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2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281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8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9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1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766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2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545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4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08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550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374D4-6F2C-4AE1-92AD-C126C4B4FEB6}" type="datetimeFigureOut">
              <a:rPr lang="ru-RU" smtClean="0"/>
              <a:t>02.02.2016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A74C4-6955-45C9-8F70-3D5A08DCFF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9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E3551173-00DD-4B32-ADAE-A5E0501591C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482ECB8-DB10-41CD-8927-C445E273D0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2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35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../media/image48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7" Type="http://schemas.openxmlformats.org/officeDocument/2006/relationships/image" Target="../media/image52.png"/><Relationship Id="rId2" Type="http://schemas.openxmlformats.org/officeDocument/2006/relationships/image" Target="../media/image3.png"/><Relationship Id="rId16" Type="http://schemas.openxmlformats.org/officeDocument/2006/relationships/image" Target="../media/image51.gif"/><Relationship Id="rId1" Type="http://schemas.openxmlformats.org/officeDocument/2006/relationships/slideLayout" Target="../slideLayouts/slideLayout12.xml"/><Relationship Id="rId15" Type="http://schemas.openxmlformats.org/officeDocument/2006/relationships/image" Target="../media/image50.gif"/><Relationship Id="rId1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7.png"/><Relationship Id="rId7" Type="http://schemas.openxmlformats.org/officeDocument/2006/relationships/image" Target="../media/image5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9.gif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58.jpeg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../media/image71.png"/><Relationship Id="rId2" Type="http://schemas.openxmlformats.org/officeDocument/2006/relationships/image" Target="../media/image3.png"/><Relationship Id="rId16" Type="http://schemas.openxmlformats.org/officeDocument/2006/relationships/image" Target="NULL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11" Type="http://schemas.openxmlformats.org/officeDocument/2006/relationships/image" Target="NULL"/><Relationship Id="rId5" Type="http://schemas.openxmlformats.org/officeDocument/2006/relationships/image" Target="../media/image60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../media/image59.gif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3.wdp"/><Relationship Id="rId5" Type="http://schemas.openxmlformats.org/officeDocument/2006/relationships/image" Target="../media/image60.png"/><Relationship Id="rId4" Type="http://schemas.openxmlformats.org/officeDocument/2006/relationships/image" Target="../media/image73.png"/><Relationship Id="rId9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NULL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NULL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749" y="3"/>
            <a:ext cx="5302243" cy="68579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9253" y="511632"/>
            <a:ext cx="5894615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3600" b="1" cap="all" dirty="0">
                <a:solidFill>
                  <a:srgbClr val="ED7D31">
                    <a:lumMod val="75000"/>
                  </a:srgbClr>
                </a:solidFill>
              </a:rPr>
              <a:t>Давление твердых тел, жидкостей и газов. Закон Паскаля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711201" y="5664200"/>
            <a:ext cx="1531257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75733" y="5850699"/>
            <a:ext cx="1805944" cy="410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1867" dirty="0" err="1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Блез</a:t>
            </a:r>
            <a:r>
              <a:rPr lang="ru-RU" altLang="ru-RU" sz="1867" dirty="0">
                <a:solidFill>
                  <a:srgbClr val="E7E6E6">
                    <a:lumMod val="50000"/>
                  </a:srgbClr>
                </a:solidFill>
                <a:latin typeface="Gerbera"/>
                <a:cs typeface="Arial" panose="020B0604020202020204" pitchFamily="34" charset="0"/>
              </a:rPr>
              <a:t> Паскаль</a:t>
            </a:r>
            <a:endParaRPr lang="ru-RU" altLang="ru-RU" sz="1867" dirty="0">
              <a:solidFill>
                <a:srgbClr val="E7E6E6">
                  <a:lumMod val="50000"/>
                </a:srgbClr>
              </a:solidFill>
              <a:latin typeface="Gerbera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Группа 55"/>
          <p:cNvGrpSpPr/>
          <p:nvPr/>
        </p:nvGrpSpPr>
        <p:grpSpPr>
          <a:xfrm>
            <a:off x="489251" y="1789185"/>
            <a:ext cx="5479749" cy="1141312"/>
            <a:chOff x="366938" y="1401306"/>
            <a:chExt cx="4109812" cy="855984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Гидростатическое давление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366938" y="1726376"/>
              <a:ext cx="4109812" cy="530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давление жидкости, обусловленное ее весом.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893007" y="1785337"/>
            <a:ext cx="3750808" cy="4187897"/>
            <a:chOff x="669755" y="1339002"/>
            <a:chExt cx="2813106" cy="3140923"/>
          </a:xfrm>
        </p:grpSpPr>
        <p:sp>
          <p:nvSpPr>
            <p:cNvPr id="20" name="Дуга 19"/>
            <p:cNvSpPr/>
            <p:nvPr/>
          </p:nvSpPr>
          <p:spPr>
            <a:xfrm>
              <a:off x="1194367" y="3673716"/>
              <a:ext cx="2288494" cy="63373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0" name="Цилиндр 99"/>
            <p:cNvSpPr/>
            <p:nvPr/>
          </p:nvSpPr>
          <p:spPr>
            <a:xfrm>
              <a:off x="1937784" y="2379109"/>
              <a:ext cx="805892" cy="1229234"/>
            </a:xfrm>
            <a:prstGeom prst="can">
              <a:avLst>
                <a:gd name="adj" fmla="val 29189"/>
              </a:avLst>
            </a:prstGeom>
            <a:solidFill>
              <a:srgbClr val="0070C0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Дуга 30"/>
            <p:cNvSpPr/>
            <p:nvPr/>
          </p:nvSpPr>
          <p:spPr>
            <a:xfrm>
              <a:off x="1937784" y="3366119"/>
              <a:ext cx="805893" cy="249413"/>
            </a:xfrm>
            <a:prstGeom prst="arc">
              <a:avLst>
                <a:gd name="adj1" fmla="val 10808541"/>
                <a:gd name="adj2" fmla="val 0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4" name="Цилиндр 93"/>
            <p:cNvSpPr/>
            <p:nvPr/>
          </p:nvSpPr>
          <p:spPr>
            <a:xfrm>
              <a:off x="1194367" y="2214046"/>
              <a:ext cx="2288494" cy="2097633"/>
            </a:xfrm>
            <a:prstGeom prst="can">
              <a:avLst>
                <a:gd name="adj" fmla="val 27590"/>
              </a:avLst>
            </a:prstGeom>
            <a:solidFill>
              <a:schemeClr val="accent1">
                <a:lumMod val="75000"/>
                <a:alpha val="5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1194366" y="2214046"/>
              <a:ext cx="2288495" cy="580706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2" name="Овал 131"/>
            <p:cNvSpPr/>
            <p:nvPr/>
          </p:nvSpPr>
          <p:spPr>
            <a:xfrm>
              <a:off x="1938843" y="2371920"/>
              <a:ext cx="804833" cy="249496"/>
            </a:xfrm>
            <a:prstGeom prst="ellipse">
              <a:avLst/>
            </a:prstGeom>
            <a:solidFill>
              <a:srgbClr val="75A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H="1">
              <a:off x="1478188" y="3500084"/>
              <a:ext cx="45959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1716314" y="2491229"/>
              <a:ext cx="1" cy="1008855"/>
            </a:xfrm>
            <a:prstGeom prst="line">
              <a:avLst/>
            </a:prstGeom>
            <a:ln w="952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466748" y="2843685"/>
              <a:ext cx="241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i="1" dirty="0">
                  <a:solidFill>
                    <a:prstClr val="black"/>
                  </a:solidFill>
                </a:rPr>
                <a:t>h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27" name="Прямая соединительная линия 26"/>
            <p:cNvCxnSpPr/>
            <p:nvPr/>
          </p:nvCxnSpPr>
          <p:spPr>
            <a:xfrm flipH="1">
              <a:off x="1478188" y="2491229"/>
              <a:ext cx="459597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TextBox 125"/>
            <p:cNvSpPr txBox="1"/>
            <p:nvPr/>
          </p:nvSpPr>
          <p:spPr>
            <a:xfrm>
              <a:off x="1948370" y="3332581"/>
              <a:ext cx="222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en-US" i="1" dirty="0">
                  <a:solidFill>
                    <a:prstClr val="black"/>
                  </a:solidFill>
                </a:rPr>
                <a:t>S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Прямая со стрелкой 40"/>
            <p:cNvCxnSpPr/>
            <p:nvPr/>
          </p:nvCxnSpPr>
          <p:spPr>
            <a:xfrm flipV="1">
              <a:off x="2338614" y="3487385"/>
              <a:ext cx="0" cy="592943"/>
            </a:xfrm>
            <a:prstGeom prst="straightConnector1">
              <a:avLst/>
            </a:prstGeom>
            <a:ln w="190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Прямая со стрелкой 132"/>
            <p:cNvCxnSpPr/>
            <p:nvPr/>
          </p:nvCxnSpPr>
          <p:spPr>
            <a:xfrm>
              <a:off x="2338614" y="1885950"/>
              <a:ext cx="0" cy="624567"/>
            </a:xfrm>
            <a:prstGeom prst="straightConnector1">
              <a:avLst/>
            </a:prstGeom>
            <a:ln w="190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Прямая со стрелкой 134"/>
            <p:cNvCxnSpPr/>
            <p:nvPr/>
          </p:nvCxnSpPr>
          <p:spPr>
            <a:xfrm>
              <a:off x="2338614" y="3030991"/>
              <a:ext cx="0" cy="330365"/>
            </a:xfrm>
            <a:prstGeom prst="straightConnector1">
              <a:avLst/>
            </a:prstGeom>
            <a:ln w="1905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286287" y="3809155"/>
                  <a:ext cx="348749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287" y="3809155"/>
                  <a:ext cx="394915" cy="32534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3208" r="-1538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/>
                <p:cNvSpPr txBox="1"/>
                <p:nvPr/>
              </p:nvSpPr>
              <p:spPr>
                <a:xfrm>
                  <a:off x="2299052" y="1808926"/>
                  <a:ext cx="352741" cy="3021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ru-RU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6" name="TextBox 1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9052" y="1808926"/>
                  <a:ext cx="398955" cy="32534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3208" r="-136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TextBox 137"/>
                <p:cNvSpPr txBox="1"/>
                <p:nvPr/>
              </p:nvSpPr>
              <p:spPr>
                <a:xfrm>
                  <a:off x="2302027" y="3110279"/>
                  <a:ext cx="44262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acc>
                          <m:accPr>
                            <m:chr m:val="⃗"/>
                            <m:ctrlPr>
                              <a:rPr lang="ru-RU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</m:oMath>
                    </m:oMathPara>
                  </a14:m>
                  <a:endParaRPr lang="ru-RU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TextBox 1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2027" y="3110279"/>
                  <a:ext cx="488724" cy="3000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0204" r="-33750" b="-40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Цилиндр 95"/>
            <p:cNvSpPr/>
            <p:nvPr/>
          </p:nvSpPr>
          <p:spPr>
            <a:xfrm>
              <a:off x="1194367" y="1516278"/>
              <a:ext cx="2288494" cy="2786935"/>
            </a:xfrm>
            <a:prstGeom prst="can">
              <a:avLst>
                <a:gd name="adj" fmla="val 27590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51" name="Прямая со стрелкой 50"/>
            <p:cNvCxnSpPr/>
            <p:nvPr/>
          </p:nvCxnSpPr>
          <p:spPr>
            <a:xfrm flipV="1">
              <a:off x="939567" y="1353753"/>
              <a:ext cx="0" cy="3126172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TextBox 171"/>
            <p:cNvSpPr txBox="1"/>
            <p:nvPr/>
          </p:nvSpPr>
          <p:spPr>
            <a:xfrm>
              <a:off x="669755" y="1339002"/>
              <a:ext cx="233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7"/>
              <a:r>
                <a:rPr lang="ru-RU" i="1" dirty="0">
                  <a:solidFill>
                    <a:prstClr val="black"/>
                  </a:solidFill>
                </a:rPr>
                <a:t>у</a:t>
              </a:r>
              <a:endParaRPr lang="ru-RU" i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00800" y="1785058"/>
            <a:ext cx="5329443" cy="3234876"/>
            <a:chOff x="4800600" y="1338793"/>
            <a:chExt cx="3997082" cy="2426157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4800600" y="1338793"/>
              <a:ext cx="3363673" cy="315042"/>
              <a:chOff x="4800600" y="1338793"/>
              <a:chExt cx="3363673" cy="3150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4800600" y="1353753"/>
                    <a:ext cx="780118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𝑆h</m:t>
                          </m:r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0" name="TextBox 1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0600" y="1353753"/>
                    <a:ext cx="826637" cy="3231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2" name="TextBox 141"/>
              <p:cNvSpPr txBox="1"/>
              <p:nvPr/>
            </p:nvSpPr>
            <p:spPr>
              <a:xfrm>
                <a:off x="5450550" y="1338793"/>
                <a:ext cx="2713723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объем столба жидкости</a:t>
                </a:r>
                <a:r>
                  <a:rPr lang="en-US" sz="2000" dirty="0">
                    <a:solidFill>
                      <a:prstClr val="black"/>
                    </a:solidFill>
                  </a:rPr>
                  <a:t>;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4800600" y="1699827"/>
              <a:ext cx="3934119" cy="315042"/>
              <a:chOff x="4800600" y="1743147"/>
              <a:chExt cx="3934119" cy="3150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TextBox 143"/>
                  <p:cNvSpPr txBox="1"/>
                  <p:nvPr/>
                </p:nvSpPr>
                <p:spPr>
                  <a:xfrm>
                    <a:off x="4800600" y="1758107"/>
                    <a:ext cx="1412021" cy="3000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𝑆h</m:t>
                          </m:r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4" name="TextBox 1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0600" y="1758107"/>
                    <a:ext cx="1460913" cy="323165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6" name="TextBox 145"/>
              <p:cNvSpPr txBox="1"/>
              <p:nvPr/>
            </p:nvSpPr>
            <p:spPr>
              <a:xfrm>
                <a:off x="6059467" y="1743147"/>
                <a:ext cx="2675252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масса столба жидкости</a:t>
                </a:r>
                <a:r>
                  <a:rPr lang="en-US" sz="2000" dirty="0">
                    <a:solidFill>
                      <a:prstClr val="black"/>
                    </a:solidFill>
                  </a:rPr>
                  <a:t>;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8" name="Группа 147"/>
            <p:cNvGrpSpPr/>
            <p:nvPr/>
          </p:nvGrpSpPr>
          <p:grpSpPr>
            <a:xfrm>
              <a:off x="4800600" y="2060861"/>
              <a:ext cx="3997082" cy="306654"/>
              <a:chOff x="4800600" y="1751536"/>
              <a:chExt cx="3997082" cy="3066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4800600" y="1758107"/>
                    <a:ext cx="924436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49" name="TextBox 1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0600" y="1758107"/>
                    <a:ext cx="970266" cy="323165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1" name="TextBox 150"/>
              <p:cNvSpPr txBox="1"/>
              <p:nvPr/>
            </p:nvSpPr>
            <p:spPr>
              <a:xfrm>
                <a:off x="5573001" y="1751536"/>
                <a:ext cx="3224681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сила атмосферного давления</a:t>
                </a:r>
                <a:r>
                  <a:rPr lang="en-US" sz="2000" dirty="0">
                    <a:solidFill>
                      <a:prstClr val="black"/>
                    </a:solidFill>
                  </a:rPr>
                  <a:t>;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3" name="Группа 152"/>
            <p:cNvGrpSpPr/>
            <p:nvPr/>
          </p:nvGrpSpPr>
          <p:grpSpPr>
            <a:xfrm>
              <a:off x="4800600" y="2413506"/>
              <a:ext cx="3553451" cy="306654"/>
              <a:chOff x="4800600" y="1751536"/>
              <a:chExt cx="3553451" cy="3066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7" name="TextBox 166"/>
                  <p:cNvSpPr txBox="1"/>
                  <p:nvPr/>
                </p:nvSpPr>
                <p:spPr>
                  <a:xfrm>
                    <a:off x="4800600" y="1758107"/>
                    <a:ext cx="915491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67" name="TextBox 1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0600" y="1758107"/>
                    <a:ext cx="970266" cy="323165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566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68" name="TextBox 167"/>
              <p:cNvSpPr txBox="1"/>
              <p:nvPr/>
            </p:nvSpPr>
            <p:spPr>
              <a:xfrm>
                <a:off x="5573001" y="1751536"/>
                <a:ext cx="2781050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сила давления жидкости</a:t>
                </a:r>
                <a:r>
                  <a:rPr lang="en-US" sz="2000" dirty="0">
                    <a:solidFill>
                      <a:prstClr val="black"/>
                    </a:solidFill>
                  </a:rPr>
                  <a:t>;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69" name="Группа 168"/>
            <p:cNvGrpSpPr/>
            <p:nvPr/>
          </p:nvGrpSpPr>
          <p:grpSpPr>
            <a:xfrm>
              <a:off x="4800600" y="2766150"/>
              <a:ext cx="3663256" cy="306654"/>
              <a:chOff x="4800600" y="1751536"/>
              <a:chExt cx="3663256" cy="30665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4800600" y="1758107"/>
                    <a:ext cx="1162001" cy="30008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𝑚𝑔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𝑆h𝑔</m:t>
                          </m:r>
                        </m:oMath>
                      </m:oMathPara>
                    </a14:m>
                    <a:endParaRPr lang="ru-RU" sz="2000" dirty="0">
                      <a:solidFill>
                        <a:srgbClr val="ED7D31">
                          <a:lumMod val="75000"/>
                        </a:srgbClr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70" name="TextBox 1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0600" y="1758107"/>
                    <a:ext cx="1208536" cy="323165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1132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71" name="TextBox 170"/>
              <p:cNvSpPr txBox="1"/>
              <p:nvPr/>
            </p:nvSpPr>
            <p:spPr>
              <a:xfrm>
                <a:off x="5795818" y="1751536"/>
                <a:ext cx="2668038" cy="300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:r>
                  <a:rPr lang="en-US" sz="2000" dirty="0">
                    <a:solidFill>
                      <a:prstClr val="black"/>
                    </a:solidFill>
                  </a:rPr>
                  <a:t>— </a:t>
                </a:r>
                <a:r>
                  <a:rPr lang="ru-RU" sz="2000" dirty="0">
                    <a:solidFill>
                      <a:prstClr val="black"/>
                    </a:solidFill>
                  </a:rPr>
                  <a:t>сила тяжести жидкости.</a:t>
                </a:r>
                <a:endParaRPr lang="ru-RU" sz="2000" dirty="0">
                  <a:solidFill>
                    <a:prstClr val="black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TextBox 173"/>
                <p:cNvSpPr txBox="1"/>
                <p:nvPr/>
              </p:nvSpPr>
              <p:spPr>
                <a:xfrm>
                  <a:off x="5689483" y="3464868"/>
                  <a:ext cx="2074702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𝑆h𝑔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74" name="TextBox 1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9483" y="3464868"/>
                  <a:ext cx="2205604" cy="323165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5" name="TextBox 174"/>
            <p:cNvSpPr txBox="1"/>
            <p:nvPr/>
          </p:nvSpPr>
          <p:spPr>
            <a:xfrm>
              <a:off x="5218984" y="3118794"/>
              <a:ext cx="3022702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44546A">
                      <a:lumMod val="75000"/>
                    </a:srgbClr>
                  </a:solidFill>
                </a:rPr>
                <a:t>Условие равновесия жидкости</a:t>
              </a:r>
              <a:endParaRPr lang="ru-RU" sz="2000" dirty="0">
                <a:solidFill>
                  <a:srgbClr val="44546A">
                    <a:lumMod val="75000"/>
                  </a:srgbClr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8068108" y="5542685"/>
                <a:ext cx="1898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081" y="4157014"/>
                <a:ext cx="1471300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TextBox 176"/>
          <p:cNvSpPr txBox="1"/>
          <p:nvPr/>
        </p:nvSpPr>
        <p:spPr>
          <a:xfrm>
            <a:off x="7567076" y="5081256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srgbClr val="44546A">
                    <a:lumMod val="75000"/>
                  </a:srgbClr>
                </a:solidFill>
              </a:rPr>
              <a:t>Давление в жидкости</a:t>
            </a:r>
            <a:endParaRPr lang="ru-RU" sz="2000" dirty="0">
              <a:solidFill>
                <a:srgbClr val="44546A">
                  <a:lumMod val="75000"/>
                </a:srgbClr>
              </a:solidFill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6400801" y="1788884"/>
            <a:ext cx="4903205" cy="403432"/>
            <a:chOff x="4800600" y="1341664"/>
            <a:chExt cx="3677404" cy="302574"/>
          </a:xfrm>
        </p:grpSpPr>
        <p:sp>
          <p:nvSpPr>
            <p:cNvPr id="50" name="TextBox 49"/>
            <p:cNvSpPr txBox="1"/>
            <p:nvPr/>
          </p:nvSpPr>
          <p:spPr>
            <a:xfrm>
              <a:off x="6026371" y="1341664"/>
              <a:ext cx="245163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давление в жидкости.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4800600" y="1344156"/>
                  <a:ext cx="1384178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ru-RU" sz="2000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𝑔h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344156"/>
                  <a:ext cx="1471300" cy="323165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Группа 52"/>
          <p:cNvGrpSpPr/>
          <p:nvPr/>
        </p:nvGrpSpPr>
        <p:grpSpPr>
          <a:xfrm>
            <a:off x="6400800" y="2321378"/>
            <a:ext cx="5116899" cy="403432"/>
            <a:chOff x="4800600" y="1741034"/>
            <a:chExt cx="3837674" cy="302574"/>
          </a:xfrm>
        </p:grpSpPr>
        <p:sp>
          <p:nvSpPr>
            <p:cNvPr id="54" name="TextBox 53"/>
            <p:cNvSpPr txBox="1"/>
            <p:nvPr/>
          </p:nvSpPr>
          <p:spPr>
            <a:xfrm>
              <a:off x="5544639" y="1741034"/>
              <a:ext cx="309363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— гидростатическое давление.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800600" y="1743526"/>
                  <a:ext cx="88697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𝑔h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743526"/>
                  <a:ext cx="933525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1320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9" name="Группа 58"/>
          <p:cNvGrpSpPr/>
          <p:nvPr/>
        </p:nvGrpSpPr>
        <p:grpSpPr>
          <a:xfrm>
            <a:off x="489251" y="3042183"/>
            <a:ext cx="5479749" cy="1756865"/>
            <a:chOff x="366938" y="1401306"/>
            <a:chExt cx="4109812" cy="1317649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Давление жидкости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366938" y="1726376"/>
              <a:ext cx="41098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такая характеристика </a:t>
              </a:r>
              <a:r>
                <a:rPr lang="ru-RU" sz="2000" dirty="0">
                  <a:solidFill>
                    <a:prstClr val="black"/>
                  </a:solidFill>
                </a:rPr>
                <a:t>состояния жидкости в данном месте, которая не зависит от ориентации </a:t>
              </a:r>
              <a:r>
                <a:rPr lang="ru-RU" sz="2000" dirty="0">
                  <a:solidFill>
                    <a:prstClr val="black"/>
                  </a:solidFill>
                </a:rPr>
                <a:t>площадки в жидкости </a:t>
              </a:r>
              <a:r>
                <a:rPr lang="ru-RU" sz="2000" dirty="0">
                  <a:solidFill>
                    <a:prstClr val="black"/>
                  </a:solidFill>
                </a:rPr>
                <a:t>и величины ее площади.</a:t>
              </a:r>
            </a:p>
          </p:txBody>
        </p:sp>
      </p:grpSp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480485" y="4921556"/>
            <a:ext cx="5336585" cy="105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«давление жидкости на глубине…» </a:t>
            </a:r>
            <a:r>
              <a:rPr lang="ru-RU" altLang="ru-RU" sz="1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ru-RU" altLang="ru-RU" sz="18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«давление </a:t>
            </a:r>
            <a:r>
              <a:rPr lang="ru-RU" altLang="ru-RU" sz="1867" u="sng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в</a:t>
            </a: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 жидкости на глубине…»</a:t>
            </a: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4898" y="2961276"/>
            <a:ext cx="4608525" cy="2902339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6701248" y="3200401"/>
            <a:ext cx="2078549" cy="2538953"/>
            <a:chOff x="1194366" y="1516278"/>
            <a:chExt cx="2288495" cy="2795401"/>
          </a:xfrm>
        </p:grpSpPr>
        <p:sp>
          <p:nvSpPr>
            <p:cNvPr id="65" name="Дуга 64"/>
            <p:cNvSpPr/>
            <p:nvPr/>
          </p:nvSpPr>
          <p:spPr>
            <a:xfrm>
              <a:off x="1194367" y="3673716"/>
              <a:ext cx="2288494" cy="633730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6" name="Цилиндр 65"/>
            <p:cNvSpPr/>
            <p:nvPr/>
          </p:nvSpPr>
          <p:spPr>
            <a:xfrm>
              <a:off x="1937784" y="2379109"/>
              <a:ext cx="805892" cy="1229234"/>
            </a:xfrm>
            <a:prstGeom prst="can">
              <a:avLst>
                <a:gd name="adj" fmla="val 29189"/>
              </a:avLst>
            </a:prstGeom>
            <a:solidFill>
              <a:srgbClr val="0070C0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Дуга 66"/>
            <p:cNvSpPr/>
            <p:nvPr/>
          </p:nvSpPr>
          <p:spPr>
            <a:xfrm>
              <a:off x="1937784" y="3366119"/>
              <a:ext cx="805893" cy="249413"/>
            </a:xfrm>
            <a:prstGeom prst="arc">
              <a:avLst>
                <a:gd name="adj1" fmla="val 10808541"/>
                <a:gd name="adj2" fmla="val 0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Цилиндр 67"/>
            <p:cNvSpPr/>
            <p:nvPr/>
          </p:nvSpPr>
          <p:spPr>
            <a:xfrm>
              <a:off x="1194367" y="2214046"/>
              <a:ext cx="2288494" cy="2097633"/>
            </a:xfrm>
            <a:prstGeom prst="can">
              <a:avLst>
                <a:gd name="adj" fmla="val 27590"/>
              </a:avLst>
            </a:prstGeom>
            <a:solidFill>
              <a:schemeClr val="accent1">
                <a:lumMod val="75000"/>
                <a:alpha val="5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1194366" y="2214046"/>
              <a:ext cx="2288495" cy="580706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Овал 69"/>
            <p:cNvSpPr/>
            <p:nvPr/>
          </p:nvSpPr>
          <p:spPr>
            <a:xfrm>
              <a:off x="1938843" y="2371920"/>
              <a:ext cx="804833" cy="249496"/>
            </a:xfrm>
            <a:prstGeom prst="ellipse">
              <a:avLst/>
            </a:prstGeom>
            <a:solidFill>
              <a:srgbClr val="75AA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Цилиндр 70"/>
            <p:cNvSpPr/>
            <p:nvPr/>
          </p:nvSpPr>
          <p:spPr>
            <a:xfrm>
              <a:off x="1194367" y="1516278"/>
              <a:ext cx="2288494" cy="2786935"/>
            </a:xfrm>
            <a:prstGeom prst="can">
              <a:avLst>
                <a:gd name="adj" fmla="val 27590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9284874" y="3200401"/>
            <a:ext cx="2078549" cy="2538953"/>
            <a:chOff x="6963655" y="2400300"/>
            <a:chExt cx="1558912" cy="1904215"/>
          </a:xfrm>
        </p:grpSpPr>
        <p:sp>
          <p:nvSpPr>
            <p:cNvPr id="73" name="Дуга 72"/>
            <p:cNvSpPr/>
            <p:nvPr/>
          </p:nvSpPr>
          <p:spPr>
            <a:xfrm>
              <a:off x="6963656" y="3869937"/>
              <a:ext cx="1558911" cy="431694"/>
            </a:xfrm>
            <a:prstGeom prst="arc">
              <a:avLst>
                <a:gd name="adj1" fmla="val 10789588"/>
                <a:gd name="adj2" fmla="val 0"/>
              </a:avLst>
            </a:prstGeom>
            <a:noFill/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Цилиндр 73"/>
            <p:cNvSpPr/>
            <p:nvPr/>
          </p:nvSpPr>
          <p:spPr>
            <a:xfrm rot="3780112">
              <a:off x="7428792" y="3327832"/>
              <a:ext cx="548970" cy="837349"/>
            </a:xfrm>
            <a:prstGeom prst="can">
              <a:avLst>
                <a:gd name="adj" fmla="val 29189"/>
              </a:avLst>
            </a:prstGeom>
            <a:solidFill>
              <a:srgbClr val="0070C0"/>
            </a:solidFill>
            <a:ln w="31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5" name="Дуга 74"/>
            <p:cNvSpPr/>
            <p:nvPr/>
          </p:nvSpPr>
          <p:spPr>
            <a:xfrm rot="3780112">
              <a:off x="7127103" y="3815436"/>
              <a:ext cx="548971" cy="169899"/>
            </a:xfrm>
            <a:prstGeom prst="arc">
              <a:avLst>
                <a:gd name="adj1" fmla="val 10808541"/>
                <a:gd name="adj2" fmla="val 0"/>
              </a:avLst>
            </a:prstGeom>
            <a:noFill/>
            <a:ln w="3175">
              <a:solidFill>
                <a:schemeClr val="accent5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Овал 75"/>
            <p:cNvSpPr/>
            <p:nvPr/>
          </p:nvSpPr>
          <p:spPr>
            <a:xfrm rot="3780112">
              <a:off x="7730718" y="3513979"/>
              <a:ext cx="548248" cy="1595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7" name="Цилиндр 76"/>
            <p:cNvSpPr/>
            <p:nvPr/>
          </p:nvSpPr>
          <p:spPr>
            <a:xfrm>
              <a:off x="6963656" y="2875617"/>
              <a:ext cx="1558911" cy="1428898"/>
            </a:xfrm>
            <a:prstGeom prst="can">
              <a:avLst>
                <a:gd name="adj" fmla="val 27590"/>
              </a:avLst>
            </a:prstGeom>
            <a:solidFill>
              <a:schemeClr val="accent1">
                <a:lumMod val="75000"/>
                <a:alpha val="5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6963655" y="2875617"/>
              <a:ext cx="1558912" cy="395574"/>
            </a:xfrm>
            <a:prstGeom prst="ellipse">
              <a:avLst/>
            </a:pr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Цилиндр 78"/>
            <p:cNvSpPr/>
            <p:nvPr/>
          </p:nvSpPr>
          <p:spPr>
            <a:xfrm>
              <a:off x="6963656" y="2400300"/>
              <a:ext cx="1558911" cy="1898448"/>
            </a:xfrm>
            <a:prstGeom prst="can">
              <a:avLst>
                <a:gd name="adj" fmla="val 27590"/>
              </a:avLst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46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82716E-6 L -0.14011 -0.54692 " pathEditMode="relative" rAng="0" ptsTypes="AA">
                                      <p:cBhvr>
                                        <p:cTn id="16" dur="1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2734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0556 L 0.06129 -0.48086 " pathEditMode="relative" rAng="0" ptsTypes="AA">
                                      <p:cBhvr>
                                        <p:cTn id="20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7" y="-24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6" grpId="1"/>
      <p:bldP spid="177" grpId="0"/>
      <p:bldP spid="177" grpId="1"/>
      <p:bldP spid="177" grpId="2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89251" y="1782731"/>
            <a:ext cx="5479749" cy="1756865"/>
            <a:chOff x="366938" y="1401306"/>
            <a:chExt cx="4109812" cy="1317649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Паскаля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66938" y="1726376"/>
              <a:ext cx="41098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жидкость (или газ) передает производимое на нее поверхностными силами внешнее давление по всем направлениям без изменения.</a:t>
              </a:r>
            </a:p>
          </p:txBody>
        </p:sp>
      </p:grp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480485" y="4339386"/>
            <a:ext cx="5336585" cy="163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Если давление, создаваемое внешними силами, изменится на некоторую величину, то на столько же изменится и давление в каждой точке жидкости.</a:t>
            </a:r>
          </a:p>
        </p:txBody>
      </p:sp>
      <p:grpSp>
        <p:nvGrpSpPr>
          <p:cNvPr id="200" name="Группа 199"/>
          <p:cNvGrpSpPr/>
          <p:nvPr/>
        </p:nvGrpSpPr>
        <p:grpSpPr>
          <a:xfrm>
            <a:off x="7069034" y="4329828"/>
            <a:ext cx="3942519" cy="1506385"/>
            <a:chOff x="5301775" y="3247371"/>
            <a:chExt cx="2956889" cy="112978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5301775" y="3251836"/>
              <a:ext cx="2956889" cy="1125324"/>
              <a:chOff x="5301775" y="3251836"/>
              <a:chExt cx="2956889" cy="1125324"/>
            </a:xfrm>
          </p:grpSpPr>
          <p:sp>
            <p:nvSpPr>
              <p:cNvPr id="131" name="Дуга 130"/>
              <p:cNvSpPr/>
              <p:nvPr/>
            </p:nvSpPr>
            <p:spPr>
              <a:xfrm rot="5400000">
                <a:off x="4887993" y="3667063"/>
                <a:ext cx="1119718" cy="292154"/>
              </a:xfrm>
              <a:prstGeom prst="arc">
                <a:avLst>
                  <a:gd name="adj1" fmla="val 10789588"/>
                  <a:gd name="adj2" fmla="val 0"/>
                </a:avLst>
              </a:prstGeom>
              <a:noFill/>
              <a:ln w="19050">
                <a:solidFill>
                  <a:srgbClr val="00206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Цилиндр 138"/>
              <p:cNvSpPr/>
              <p:nvPr/>
            </p:nvSpPr>
            <p:spPr>
              <a:xfrm rot="5400000">
                <a:off x="6010791" y="2560525"/>
                <a:ext cx="1122523" cy="2510747"/>
              </a:xfrm>
              <a:prstGeom prst="can">
                <a:avLst>
                  <a:gd name="adj" fmla="val 27590"/>
                </a:avLst>
              </a:prstGeom>
              <a:solidFill>
                <a:schemeClr val="accent1">
                  <a:lumMod val="75000"/>
                  <a:alpha val="55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1" name="Овал 140"/>
              <p:cNvSpPr/>
              <p:nvPr/>
            </p:nvSpPr>
            <p:spPr>
              <a:xfrm rot="5400000">
                <a:off x="7077377" y="3661267"/>
                <a:ext cx="1122519" cy="303658"/>
              </a:xfrm>
              <a:prstGeom prst="ellipse">
                <a:avLst/>
              </a:prstGeom>
              <a:solidFill>
                <a:srgbClr val="8CB3D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4" name="Группа 33"/>
              <p:cNvGrpSpPr/>
              <p:nvPr/>
            </p:nvGrpSpPr>
            <p:grpSpPr>
              <a:xfrm>
                <a:off x="5705239" y="3553705"/>
                <a:ext cx="1080343" cy="548970"/>
                <a:chOff x="7052666" y="2024418"/>
                <a:chExt cx="1439181" cy="548970"/>
              </a:xfrm>
            </p:grpSpPr>
            <p:sp>
              <p:nvSpPr>
                <p:cNvPr id="134" name="Цилиндр 133"/>
                <p:cNvSpPr/>
                <p:nvPr/>
              </p:nvSpPr>
              <p:spPr>
                <a:xfrm rot="5400000">
                  <a:off x="7497772" y="1579312"/>
                  <a:ext cx="548970" cy="1439181"/>
                </a:xfrm>
                <a:prstGeom prst="can">
                  <a:avLst>
                    <a:gd name="adj" fmla="val 29189"/>
                  </a:avLst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7" name="Дуга 136"/>
                <p:cNvSpPr/>
                <p:nvPr/>
              </p:nvSpPr>
              <p:spPr>
                <a:xfrm rot="5400000">
                  <a:off x="6897214" y="2218367"/>
                  <a:ext cx="545302" cy="159979"/>
                </a:xfrm>
                <a:prstGeom prst="arc">
                  <a:avLst>
                    <a:gd name="adj1" fmla="val 10808563"/>
                    <a:gd name="adj2" fmla="val 0"/>
                  </a:avLst>
                </a:prstGeom>
                <a:noFill/>
                <a:ln w="3175">
                  <a:solidFill>
                    <a:schemeClr val="accent6">
                      <a:lumMod val="75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3" name="Овал 142"/>
                <p:cNvSpPr/>
                <p:nvPr/>
              </p:nvSpPr>
              <p:spPr>
                <a:xfrm rot="5400000">
                  <a:off x="8112003" y="2197510"/>
                  <a:ext cx="546592" cy="20040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175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377"/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5" name="Цилиндр 14"/>
              <p:cNvSpPr/>
              <p:nvPr/>
            </p:nvSpPr>
            <p:spPr>
              <a:xfrm rot="5400000">
                <a:off x="7047740" y="3594669"/>
                <a:ext cx="1122520" cy="436853"/>
              </a:xfrm>
              <a:prstGeom prst="can">
                <a:avLst>
                  <a:gd name="adj" fmla="val 50000"/>
                </a:avLst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Цилиндр 160"/>
              <p:cNvSpPr/>
              <p:nvPr/>
            </p:nvSpPr>
            <p:spPr>
              <a:xfrm rot="5400000">
                <a:off x="6227110" y="2345604"/>
                <a:ext cx="1122522" cy="2940587"/>
              </a:xfrm>
              <a:prstGeom prst="can">
                <a:avLst>
                  <a:gd name="adj" fmla="val 27590"/>
                </a:avLst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3" name="Прямая со стрелкой 182"/>
              <p:cNvCxnSpPr/>
              <p:nvPr/>
            </p:nvCxnSpPr>
            <p:spPr>
              <a:xfrm>
                <a:off x="6238291" y="3553704"/>
                <a:ext cx="0" cy="242308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Прямая со стрелкой 184"/>
              <p:cNvCxnSpPr/>
              <p:nvPr/>
            </p:nvCxnSpPr>
            <p:spPr>
              <a:xfrm flipH="1">
                <a:off x="6366479" y="3834112"/>
                <a:ext cx="325380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Прямая со стрелкой 185"/>
              <p:cNvCxnSpPr/>
              <p:nvPr/>
            </p:nvCxnSpPr>
            <p:spPr>
              <a:xfrm flipH="1">
                <a:off x="6952266" y="3796012"/>
                <a:ext cx="438308" cy="0"/>
              </a:xfrm>
              <a:prstGeom prst="straightConnector1">
                <a:avLst/>
              </a:prstGeom>
              <a:ln w="127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Прямая со стрелкой 188"/>
              <p:cNvCxnSpPr/>
              <p:nvPr/>
            </p:nvCxnSpPr>
            <p:spPr>
              <a:xfrm>
                <a:off x="5772300" y="3834112"/>
                <a:ext cx="325380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Прямая со стрелкой 189"/>
              <p:cNvCxnSpPr/>
              <p:nvPr/>
            </p:nvCxnSpPr>
            <p:spPr>
              <a:xfrm flipV="1">
                <a:off x="6238291" y="3857987"/>
                <a:ext cx="0" cy="242308"/>
              </a:xfrm>
              <a:prstGeom prst="straightConnector1">
                <a:avLst/>
              </a:prstGeom>
              <a:ln w="127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392261" y="3599062"/>
                    <a:ext cx="293926" cy="241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333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92261" y="3599062"/>
                    <a:ext cx="341312" cy="26488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818" r="-53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5767734" y="3803835"/>
                    <a:ext cx="296908" cy="241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333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1" name="TextBox 1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67734" y="3803835"/>
                    <a:ext cx="341312" cy="26488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977" r="-7143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5946756" y="3512727"/>
                    <a:ext cx="296908" cy="241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ru-RU" sz="1333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2" name="TextBox 1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6756" y="3512727"/>
                    <a:ext cx="341312" cy="264881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818" r="-53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6192575" y="3837794"/>
                    <a:ext cx="291426" cy="241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ru-RU" sz="1333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TextBox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92575" y="3837794"/>
                    <a:ext cx="341312" cy="264881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6977" r="-5357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7012300" y="3538944"/>
                    <a:ext cx="336390" cy="24174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ru-RU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333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ru-RU" sz="1333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вн</m:t>
                              </m:r>
                            </m:sub>
                          </m:sSub>
                        </m:oMath>
                      </m:oMathPara>
                    </a14:m>
                    <a:endParaRPr lang="ru-RU" sz="1333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4" name="TextBox 1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2300" y="3538944"/>
                    <a:ext cx="382925" cy="264881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t="-6977" r="-476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" name="Прямая со стрелкой 44"/>
            <p:cNvCxnSpPr/>
            <p:nvPr/>
          </p:nvCxnSpPr>
          <p:spPr>
            <a:xfrm flipH="1">
              <a:off x="5597105" y="4191001"/>
              <a:ext cx="1259308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 стрелкой 194"/>
            <p:cNvCxnSpPr/>
            <p:nvPr/>
          </p:nvCxnSpPr>
          <p:spPr>
            <a:xfrm flipV="1">
              <a:off x="6853238" y="3333750"/>
              <a:ext cx="0" cy="859632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6812210" y="3247371"/>
                  <a:ext cx="247712" cy="223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13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12210" y="3247371"/>
                  <a:ext cx="294247" cy="24622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9" name="TextBox 198"/>
                <p:cNvSpPr txBox="1"/>
                <p:nvPr/>
              </p:nvSpPr>
              <p:spPr>
                <a:xfrm>
                  <a:off x="5496319" y="4152002"/>
                  <a:ext cx="245788" cy="2230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33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333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99" name="TextBox 1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96319" y="4152002"/>
                  <a:ext cx="294247" cy="24622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1" name="TextBox 200"/>
          <p:cNvSpPr txBox="1"/>
          <p:nvPr/>
        </p:nvSpPr>
        <p:spPr>
          <a:xfrm>
            <a:off x="7927147" y="3116757"/>
            <a:ext cx="213391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133" dirty="0">
                <a:solidFill>
                  <a:srgbClr val="44546A"/>
                </a:solidFill>
              </a:rPr>
              <a:t>Закон Паскаля</a:t>
            </a:r>
            <a:endParaRPr lang="ru-RU" sz="2133" dirty="0">
              <a:solidFill>
                <a:srgbClr val="44546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01"/>
              <p:cNvSpPr txBox="1"/>
              <p:nvPr/>
            </p:nvSpPr>
            <p:spPr>
              <a:xfrm>
                <a:off x="6390641" y="1844238"/>
                <a:ext cx="2695481" cy="439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80" y="1383178"/>
                <a:ext cx="2063898" cy="352661"/>
              </a:xfrm>
              <a:prstGeom prst="rect">
                <a:avLst/>
              </a:prstGeom>
              <a:blipFill rotWithShape="0">
                <a:blip r:embed="rId10"/>
                <a:stretch>
                  <a:fillRect t="-8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/>
              <p:cNvSpPr txBox="1"/>
              <p:nvPr/>
            </p:nvSpPr>
            <p:spPr>
              <a:xfrm>
                <a:off x="6390640" y="2490001"/>
                <a:ext cx="20122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𝑂𝑥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03" name="TextBox 2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2980" y="1867501"/>
                <a:ext cx="1552989" cy="3231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4" name="TextBox 203"/>
              <p:cNvSpPr txBox="1"/>
              <p:nvPr/>
            </p:nvSpPr>
            <p:spPr>
              <a:xfrm>
                <a:off x="8226287" y="2493764"/>
                <a:ext cx="22494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04" name="TextBox 2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9715" y="1870323"/>
                <a:ext cx="1734193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5" name="TextBox 204"/>
              <p:cNvSpPr txBox="1"/>
              <p:nvPr/>
            </p:nvSpPr>
            <p:spPr>
              <a:xfrm>
                <a:off x="8452439" y="3642112"/>
                <a:ext cx="11437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05" name="TextBox 2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329" y="2731584"/>
                <a:ext cx="904798" cy="323165"/>
              </a:xfrm>
              <a:prstGeom prst="rect">
                <a:avLst/>
              </a:prstGeom>
              <a:blipFill rotWithShape="0">
                <a:blip r:embed="rId1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6" name="Группа 205"/>
          <p:cNvGrpSpPr/>
          <p:nvPr/>
        </p:nvGrpSpPr>
        <p:grpSpPr>
          <a:xfrm>
            <a:off x="6400801" y="1843502"/>
            <a:ext cx="3274835" cy="400111"/>
            <a:chOff x="4800600" y="1382625"/>
            <a:chExt cx="2456126" cy="300083"/>
          </a:xfrm>
        </p:grpSpPr>
        <p:sp>
          <p:nvSpPr>
            <p:cNvPr id="207" name="TextBox 206"/>
            <p:cNvSpPr txBox="1"/>
            <p:nvPr/>
          </p:nvSpPr>
          <p:spPr>
            <a:xfrm>
              <a:off x="5467534" y="1382625"/>
              <a:ext cx="1789192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закон Паскаля.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800600" y="1382625"/>
                  <a:ext cx="818108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382625"/>
                  <a:ext cx="864724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2105" y="2261084"/>
            <a:ext cx="2877561" cy="371481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94061" y="2265353"/>
            <a:ext cx="2867739" cy="371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6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2099E-6 L -0.17136 -0.26235 " pathEditMode="relative" rAng="0" ptsTypes="AA">
                                      <p:cBhvr>
                                        <p:cTn id="31" dur="1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76" y="-1311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4.32099E-6 L -0.02882 -0.18735 " pathEditMode="relative" rAng="0" ptsTypes="AA">
                                      <p:cBhvr>
                                        <p:cTn id="33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-938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5" dur="1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7" dur="1500" fill="hold"/>
                                        <p:tgtEl>
                                          <p:spTgt spid="201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201" grpId="0"/>
      <p:bldP spid="201" grpId="1"/>
      <p:bldP spid="201" grpId="2"/>
      <p:bldP spid="201" grpId="3"/>
      <p:bldP spid="202" grpId="0"/>
      <p:bldP spid="203" grpId="0"/>
      <p:bldP spid="204" grpId="0"/>
      <p:bldP spid="205" grpId="0"/>
      <p:bldP spid="20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89251" y="1782731"/>
            <a:ext cx="5479749" cy="1756865"/>
            <a:chOff x="366938" y="1401306"/>
            <a:chExt cx="4109812" cy="1317649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Паскаля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66938" y="1726376"/>
              <a:ext cx="41098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жидкость (или газ) передает производимое на нее поверхностными силами внешнее давление по всем направлениям без изменения.</a:t>
              </a:r>
            </a:p>
          </p:txBody>
        </p:sp>
      </p:grp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480485" y="4339386"/>
            <a:ext cx="5336585" cy="16339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Если давление, создаваемое внешними силами, изменится на некоторую величину, то на столько же изменится и давление в каждой точке жидкости.</a:t>
            </a:r>
          </a:p>
        </p:txBody>
      </p:sp>
      <p:grpSp>
        <p:nvGrpSpPr>
          <p:cNvPr id="206" name="Группа 205"/>
          <p:cNvGrpSpPr/>
          <p:nvPr/>
        </p:nvGrpSpPr>
        <p:grpSpPr>
          <a:xfrm>
            <a:off x="6400801" y="1843502"/>
            <a:ext cx="3274835" cy="400111"/>
            <a:chOff x="4800600" y="1382625"/>
            <a:chExt cx="2456126" cy="300083"/>
          </a:xfrm>
        </p:grpSpPr>
        <p:sp>
          <p:nvSpPr>
            <p:cNvPr id="207" name="TextBox 206"/>
            <p:cNvSpPr txBox="1"/>
            <p:nvPr/>
          </p:nvSpPr>
          <p:spPr>
            <a:xfrm>
              <a:off x="5467534" y="1382625"/>
              <a:ext cx="1789192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закон Паскаля.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8" name="TextBox 207"/>
                <p:cNvSpPr txBox="1"/>
                <p:nvPr/>
              </p:nvSpPr>
              <p:spPr>
                <a:xfrm>
                  <a:off x="4800600" y="1382625"/>
                  <a:ext cx="818108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08" name="TextBox 2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382625"/>
                  <a:ext cx="864724" cy="323165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4496" y="2265353"/>
            <a:ext cx="2866869" cy="3713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411" y="2256886"/>
            <a:ext cx="2871415" cy="37194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2" y="2274387"/>
            <a:ext cx="4065033" cy="3753275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89251" y="3656156"/>
            <a:ext cx="5479749" cy="1141313"/>
            <a:chOff x="366938" y="1401306"/>
            <a:chExt cx="4109812" cy="85598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Гидравлический пресс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гидравлическая </a:t>
              </a:r>
              <a:r>
                <a:rPr lang="ru-RU" sz="2000" dirty="0">
                  <a:solidFill>
                    <a:prstClr val="black"/>
                  </a:solidFill>
                </a:rPr>
                <a:t>машина</a:t>
              </a:r>
              <a:r>
                <a:rPr lang="ru-RU" sz="2000" dirty="0">
                  <a:solidFill>
                    <a:prstClr val="black"/>
                  </a:solidFill>
                </a:rPr>
                <a:t>, служащая для </a:t>
              </a:r>
            </a:p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прессования.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74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489251" y="1782731"/>
            <a:ext cx="5479749" cy="1756865"/>
            <a:chOff x="366938" y="1401306"/>
            <a:chExt cx="4109812" cy="1317649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Паскаля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366938" y="1726376"/>
              <a:ext cx="41098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жидкость (или газ) передает производимое на нее поверхностными силами внешнее давление по всем направлениям без изменения.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6400801" y="1843502"/>
            <a:ext cx="3274835" cy="400111"/>
            <a:chOff x="4800600" y="1382625"/>
            <a:chExt cx="2456126" cy="300083"/>
          </a:xfrm>
        </p:grpSpPr>
        <p:sp>
          <p:nvSpPr>
            <p:cNvPr id="201" name="TextBox 200"/>
            <p:cNvSpPr txBox="1"/>
            <p:nvPr/>
          </p:nvSpPr>
          <p:spPr>
            <a:xfrm>
              <a:off x="5467534" y="1382625"/>
              <a:ext cx="1789192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закон Паскаля.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" name="TextBox 204"/>
                <p:cNvSpPr txBox="1"/>
                <p:nvPr/>
              </p:nvSpPr>
              <p:spPr>
                <a:xfrm>
                  <a:off x="4800600" y="1382625"/>
                  <a:ext cx="818108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205" name="TextBox 2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382625"/>
                  <a:ext cx="864724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2" y="2274387"/>
            <a:ext cx="4065033" cy="3753275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489251" y="3656156"/>
            <a:ext cx="5479749" cy="1141313"/>
            <a:chOff x="366938" y="1401306"/>
            <a:chExt cx="4109812" cy="85598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Гидравлический пресс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гидравлическая </a:t>
              </a:r>
              <a:r>
                <a:rPr lang="ru-RU" sz="2000" dirty="0">
                  <a:solidFill>
                    <a:prstClr val="black"/>
                  </a:solidFill>
                </a:rPr>
                <a:t>машина</a:t>
              </a:r>
              <a:r>
                <a:rPr lang="ru-RU" sz="2000" dirty="0">
                  <a:solidFill>
                    <a:prstClr val="black"/>
                  </a:solidFill>
                </a:rPr>
                <a:t>, служащая для </a:t>
              </a:r>
            </a:p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прессования.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00800" y="2390992"/>
                <a:ext cx="1177438" cy="720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1793244"/>
                <a:ext cx="928844" cy="56374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80485" y="4913966"/>
            <a:ext cx="5336585" cy="105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Гидравлический пресс не дает выигрыша в работе.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00800" y="3255628"/>
                <a:ext cx="1191032" cy="7269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2441721"/>
                <a:ext cx="956544" cy="56836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489251" y="1781322"/>
            <a:ext cx="5479749" cy="1141313"/>
            <a:chOff x="366938" y="1401306"/>
            <a:chExt cx="4109812" cy="855985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Гидравлический пресс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гидравлическая </a:t>
              </a:r>
              <a:r>
                <a:rPr lang="ru-RU" sz="2000" dirty="0">
                  <a:solidFill>
                    <a:prstClr val="black"/>
                  </a:solidFill>
                </a:rPr>
                <a:t>машина</a:t>
              </a:r>
              <a:r>
                <a:rPr lang="ru-RU" sz="2000" dirty="0">
                  <a:solidFill>
                    <a:prstClr val="black"/>
                  </a:solidFill>
                </a:rPr>
                <a:t>, служащая для </a:t>
              </a:r>
            </a:p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прессования. </a:t>
              </a: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89251" y="3193789"/>
            <a:ext cx="5479749" cy="1449089"/>
            <a:chOff x="366938" y="1401306"/>
            <a:chExt cx="4109812" cy="1086817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Сообщающиеся сосуды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сосуды, соединенные ниже поверхности </a:t>
              </a:r>
              <a:r>
                <a:rPr lang="ru-RU" sz="2000" dirty="0">
                  <a:solidFill>
                    <a:prstClr val="black"/>
                  </a:solidFill>
                </a:rPr>
                <a:t>жидкости </a:t>
              </a:r>
              <a:r>
                <a:rPr lang="ru-RU" sz="2000" dirty="0">
                  <a:solidFill>
                    <a:prstClr val="black"/>
                  </a:solidFill>
                </a:rPr>
                <a:t>так, что жидкость может перетекать из одного сосуда в </a:t>
              </a:r>
              <a:r>
                <a:rPr lang="ru-RU" sz="2000" dirty="0">
                  <a:solidFill>
                    <a:prstClr val="black"/>
                  </a:solidFill>
                </a:rPr>
                <a:t>другой. 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0034 -0.27408 " pathEditMode="relative" rAng="0" ptsTypes="AA">
                                      <p:cBhvr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370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89251" y="1781322"/>
            <a:ext cx="5479749" cy="1141313"/>
            <a:chOff x="366938" y="1401306"/>
            <a:chExt cx="4109812" cy="85598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Гидравлический пресс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гидравлическая </a:t>
              </a:r>
              <a:r>
                <a:rPr lang="ru-RU" sz="2000" dirty="0">
                  <a:solidFill>
                    <a:prstClr val="black"/>
                  </a:solidFill>
                </a:rPr>
                <a:t>машина</a:t>
              </a:r>
              <a:r>
                <a:rPr lang="ru-RU" sz="2000" dirty="0">
                  <a:solidFill>
                    <a:prstClr val="black"/>
                  </a:solidFill>
                </a:rPr>
                <a:t>, служащая для </a:t>
              </a:r>
            </a:p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прессования. 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89251" y="3193789"/>
            <a:ext cx="5479749" cy="1449089"/>
            <a:chOff x="366938" y="1401306"/>
            <a:chExt cx="4109812" cy="108681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Сообщающиеся сосуды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сосуды, соединенные ниже поверхности </a:t>
              </a:r>
              <a:r>
                <a:rPr lang="ru-RU" sz="2000" dirty="0">
                  <a:solidFill>
                    <a:prstClr val="black"/>
                  </a:solidFill>
                </a:rPr>
                <a:t>жидкости </a:t>
              </a:r>
              <a:r>
                <a:rPr lang="ru-RU" sz="2000" dirty="0">
                  <a:solidFill>
                    <a:prstClr val="black"/>
                  </a:solidFill>
                </a:rPr>
                <a:t>так, что жидкость может перетекать из одного сосуда в </a:t>
              </a:r>
              <a:r>
                <a:rPr lang="ru-RU" sz="2000" dirty="0">
                  <a:solidFill>
                    <a:prstClr val="black"/>
                  </a:solidFill>
                </a:rPr>
                <a:t>другой. 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80485" y="4913966"/>
            <a:ext cx="5336585" cy="105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Гидравлический пресс не дает выигрыша в работе.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372" y="2274387"/>
            <a:ext cx="4065033" cy="3753275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489251" y="1792209"/>
            <a:ext cx="5479749" cy="1449089"/>
            <a:chOff x="366938" y="1401306"/>
            <a:chExt cx="4109812" cy="108681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Сообщающиеся сосуды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сосуды, соединенные ниже поверхности </a:t>
              </a:r>
              <a:r>
                <a:rPr lang="ru-RU" sz="2000" dirty="0">
                  <a:solidFill>
                    <a:prstClr val="black"/>
                  </a:solidFill>
                </a:rPr>
                <a:t>жидкости </a:t>
              </a:r>
              <a:r>
                <a:rPr lang="ru-RU" sz="2000" dirty="0">
                  <a:solidFill>
                    <a:prstClr val="black"/>
                  </a:solidFill>
                </a:rPr>
                <a:t>так, что жидкость может перетекать из одного сосуда в </a:t>
              </a:r>
              <a:r>
                <a:rPr lang="ru-RU" sz="2000" dirty="0">
                  <a:solidFill>
                    <a:prstClr val="black"/>
                  </a:solidFill>
                </a:rPr>
                <a:t>другой. 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6400800" y="1792209"/>
            <a:ext cx="5313680" cy="4181025"/>
            <a:chOff x="4800600" y="1344156"/>
            <a:chExt cx="3985260" cy="3135769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6" r="4180"/>
            <a:stretch/>
          </p:blipFill>
          <p:spPr>
            <a:xfrm>
              <a:off x="4800600" y="1344156"/>
              <a:ext cx="3985260" cy="3135769"/>
            </a:xfrm>
            <a:prstGeom prst="roundRect">
              <a:avLst>
                <a:gd name="adj" fmla="val 2087"/>
              </a:avLst>
            </a:prstGeom>
          </p:spPr>
        </p:pic>
        <p:pic>
          <p:nvPicPr>
            <p:cNvPr id="1028" name="Picture 4" descr="Гриль, Барбекю, Уголь, Черный, Пожар, Угля, Пита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754" y="2742998"/>
              <a:ext cx="824591" cy="163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img-fotki.yandex.ru/get/9511/16969765.16d/0_7b6fb_18131c1c_M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87008" y="2895600"/>
              <a:ext cx="401141" cy="340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Чайник, Горячие, Кофе, Горшок, Чай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3A3A3A">
                    <a:alpha val="22745"/>
                  </a:srgbClr>
                </a:clrFrom>
                <a:clrTo>
                  <a:srgbClr val="3A3A3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68639" y="2980108"/>
              <a:ext cx="573027" cy="44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737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20988E-6 L 3.05556E-6 -0.20463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4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489251" y="1792209"/>
            <a:ext cx="5479749" cy="1449089"/>
            <a:chOff x="366938" y="1401306"/>
            <a:chExt cx="4109812" cy="108681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Сообщающиеся сосуды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сосуды, соединенные ниже поверхности </a:t>
              </a:r>
              <a:r>
                <a:rPr lang="ru-RU" sz="2000" dirty="0">
                  <a:solidFill>
                    <a:prstClr val="black"/>
                  </a:solidFill>
                </a:rPr>
                <a:t>жидкости </a:t>
              </a:r>
              <a:r>
                <a:rPr lang="ru-RU" sz="2000" dirty="0">
                  <a:solidFill>
                    <a:prstClr val="black"/>
                  </a:solidFill>
                </a:rPr>
                <a:t>так, что жидкость может перетекать из одного сосуда в </a:t>
              </a:r>
              <a:r>
                <a:rPr lang="ru-RU" sz="2000" dirty="0">
                  <a:solidFill>
                    <a:prstClr val="black"/>
                  </a:solidFill>
                </a:rPr>
                <a:t>другой. 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397818" y="1792208"/>
            <a:ext cx="5315412" cy="364206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9163" y="4520114"/>
            <a:ext cx="803164" cy="426741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2209" y="3961151"/>
            <a:ext cx="803164" cy="426741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32209" y="4235316"/>
            <a:ext cx="803164" cy="426741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7971880" y="4323009"/>
            <a:ext cx="1356984" cy="273652"/>
          </a:xfrm>
          <a:prstGeom prst="rect">
            <a:avLst/>
          </a:prstGeom>
          <a:solidFill>
            <a:srgbClr val="4BD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7439" y="4513152"/>
            <a:ext cx="803164" cy="426741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7439" y="4232548"/>
            <a:ext cx="803164" cy="426741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79163" y="4838004"/>
            <a:ext cx="803164" cy="426741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0675820" y="5202138"/>
            <a:ext cx="1037411" cy="526188"/>
          </a:xfrm>
          <a:prstGeom prst="rect">
            <a:avLst/>
          </a:prstGeom>
          <a:solidFill>
            <a:srgbClr val="4BD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400802" y="4323009"/>
            <a:ext cx="1571079" cy="858199"/>
          </a:xfrm>
          <a:prstGeom prst="rect">
            <a:avLst/>
          </a:prstGeom>
          <a:solidFill>
            <a:srgbClr val="4BD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971880" y="4596659"/>
            <a:ext cx="1356984" cy="855999"/>
          </a:xfrm>
          <a:prstGeom prst="rect">
            <a:avLst/>
          </a:prstGeom>
          <a:solidFill>
            <a:srgbClr val="4BD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328865" y="4870311"/>
            <a:ext cx="1346956" cy="858015"/>
          </a:xfrm>
          <a:prstGeom prst="rect">
            <a:avLst/>
          </a:prstGeom>
          <a:solidFill>
            <a:srgbClr val="4BD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Полилиния 59"/>
          <p:cNvSpPr/>
          <p:nvPr/>
        </p:nvSpPr>
        <p:spPr>
          <a:xfrm>
            <a:off x="6400802" y="4709569"/>
            <a:ext cx="5312429" cy="1263665"/>
          </a:xfrm>
          <a:custGeom>
            <a:avLst/>
            <a:gdLst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4581525 w 9163050"/>
              <a:gd name="connsiteY3" fmla="*/ 590550 h 2171700"/>
              <a:gd name="connsiteX4" fmla="*/ 4581525 w 9163050"/>
              <a:gd name="connsiteY4" fmla="*/ 1028700 h 2171700"/>
              <a:gd name="connsiteX5" fmla="*/ 6753225 w 9163050"/>
              <a:gd name="connsiteY5" fmla="*/ 1028700 h 2171700"/>
              <a:gd name="connsiteX6" fmla="*/ 6753225 w 9163050"/>
              <a:gd name="connsiteY6" fmla="*/ 1495425 h 2171700"/>
              <a:gd name="connsiteX7" fmla="*/ 9163050 w 9163050"/>
              <a:gd name="connsiteY7" fmla="*/ 1495425 h 2171700"/>
              <a:gd name="connsiteX8" fmla="*/ 9163050 w 9163050"/>
              <a:gd name="connsiteY8" fmla="*/ 2171700 h 2171700"/>
              <a:gd name="connsiteX9" fmla="*/ 9525 w 9163050"/>
              <a:gd name="connsiteY9" fmla="*/ 2171700 h 2171700"/>
              <a:gd name="connsiteX10" fmla="*/ 0 w 9163050"/>
              <a:gd name="connsiteY10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90800 w 9163050"/>
              <a:gd name="connsiteY3" fmla="*/ 795752 h 2171700"/>
              <a:gd name="connsiteX4" fmla="*/ 4581525 w 9163050"/>
              <a:gd name="connsiteY4" fmla="*/ 590550 h 2171700"/>
              <a:gd name="connsiteX5" fmla="*/ 4581525 w 9163050"/>
              <a:gd name="connsiteY5" fmla="*/ 1028700 h 2171700"/>
              <a:gd name="connsiteX6" fmla="*/ 6753225 w 9163050"/>
              <a:gd name="connsiteY6" fmla="*/ 1028700 h 2171700"/>
              <a:gd name="connsiteX7" fmla="*/ 6753225 w 9163050"/>
              <a:gd name="connsiteY7" fmla="*/ 1495425 h 2171700"/>
              <a:gd name="connsiteX8" fmla="*/ 9163050 w 9163050"/>
              <a:gd name="connsiteY8" fmla="*/ 1495425 h 2171700"/>
              <a:gd name="connsiteX9" fmla="*/ 9163050 w 9163050"/>
              <a:gd name="connsiteY9" fmla="*/ 2171700 h 2171700"/>
              <a:gd name="connsiteX10" fmla="*/ 9525 w 9163050"/>
              <a:gd name="connsiteY10" fmla="*/ 2171700 h 2171700"/>
              <a:gd name="connsiteX11" fmla="*/ 0 w 9163050"/>
              <a:gd name="connsiteY11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90800 w 9163050"/>
              <a:gd name="connsiteY3" fmla="*/ 795752 h 2171700"/>
              <a:gd name="connsiteX4" fmla="*/ 288290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90800 w 9163050"/>
              <a:gd name="connsiteY3" fmla="*/ 795752 h 2171700"/>
              <a:gd name="connsiteX4" fmla="*/ 288290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90800 w 9163050"/>
              <a:gd name="connsiteY3" fmla="*/ 795752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90800 w 9163050"/>
              <a:gd name="connsiteY3" fmla="*/ 795752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90800 w 9163050"/>
              <a:gd name="connsiteY3" fmla="*/ 795752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84450 w 9163050"/>
              <a:gd name="connsiteY3" fmla="*/ 770352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84450 w 9163050"/>
              <a:gd name="connsiteY3" fmla="*/ 770352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584450 w 9163050"/>
              <a:gd name="connsiteY3" fmla="*/ 770352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615406 w 9163050"/>
              <a:gd name="connsiteY3" fmla="*/ 777496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615406 w 9163050"/>
              <a:gd name="connsiteY3" fmla="*/ 777496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610644 w 9163050"/>
              <a:gd name="connsiteY3" fmla="*/ 784640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615407 w 9163050"/>
              <a:gd name="connsiteY3" fmla="*/ 777496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615407 w 9163050"/>
              <a:gd name="connsiteY3" fmla="*/ 777496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615407 w 9163050"/>
              <a:gd name="connsiteY3" fmla="*/ 777496 h 2171700"/>
              <a:gd name="connsiteX4" fmla="*/ 2838450 w 9163050"/>
              <a:gd name="connsiteY4" fmla="*/ 592552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615407 w 9163050"/>
              <a:gd name="connsiteY3" fmla="*/ 777496 h 2171700"/>
              <a:gd name="connsiteX4" fmla="*/ 2831306 w 9163050"/>
              <a:gd name="connsiteY4" fmla="*/ 597315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9163050 w 9163050"/>
              <a:gd name="connsiteY9" fmla="*/ 149542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9163050"/>
              <a:gd name="connsiteY0" fmla="*/ 0 h 2171700"/>
              <a:gd name="connsiteX1" fmla="*/ 2400300 w 9163050"/>
              <a:gd name="connsiteY1" fmla="*/ 0 h 2171700"/>
              <a:gd name="connsiteX2" fmla="*/ 2400300 w 9163050"/>
              <a:gd name="connsiteY2" fmla="*/ 590550 h 2171700"/>
              <a:gd name="connsiteX3" fmla="*/ 2615407 w 9163050"/>
              <a:gd name="connsiteY3" fmla="*/ 777496 h 2171700"/>
              <a:gd name="connsiteX4" fmla="*/ 2831306 w 9163050"/>
              <a:gd name="connsiteY4" fmla="*/ 597315 h 2171700"/>
              <a:gd name="connsiteX5" fmla="*/ 4581525 w 9163050"/>
              <a:gd name="connsiteY5" fmla="*/ 590550 h 2171700"/>
              <a:gd name="connsiteX6" fmla="*/ 4581525 w 9163050"/>
              <a:gd name="connsiteY6" fmla="*/ 1028700 h 2171700"/>
              <a:gd name="connsiteX7" fmla="*/ 6753225 w 9163050"/>
              <a:gd name="connsiteY7" fmla="*/ 1028700 h 2171700"/>
              <a:gd name="connsiteX8" fmla="*/ 6753225 w 9163050"/>
              <a:gd name="connsiteY8" fmla="*/ 1495425 h 2171700"/>
              <a:gd name="connsiteX9" fmla="*/ 8524925 w 9163050"/>
              <a:gd name="connsiteY9" fmla="*/ 1487805 h 2171700"/>
              <a:gd name="connsiteX10" fmla="*/ 9163050 w 9163050"/>
              <a:gd name="connsiteY10" fmla="*/ 2171700 h 2171700"/>
              <a:gd name="connsiteX11" fmla="*/ 9525 w 9163050"/>
              <a:gd name="connsiteY11" fmla="*/ 2171700 h 2171700"/>
              <a:gd name="connsiteX12" fmla="*/ 0 w 9163050"/>
              <a:gd name="connsiteY12" fmla="*/ 0 h 2171700"/>
              <a:gd name="connsiteX0" fmla="*/ 0 w 8524925"/>
              <a:gd name="connsiteY0" fmla="*/ 0 h 2171700"/>
              <a:gd name="connsiteX1" fmla="*/ 2400300 w 8524925"/>
              <a:gd name="connsiteY1" fmla="*/ 0 h 2171700"/>
              <a:gd name="connsiteX2" fmla="*/ 2400300 w 8524925"/>
              <a:gd name="connsiteY2" fmla="*/ 590550 h 2171700"/>
              <a:gd name="connsiteX3" fmla="*/ 2615407 w 8524925"/>
              <a:gd name="connsiteY3" fmla="*/ 777496 h 2171700"/>
              <a:gd name="connsiteX4" fmla="*/ 2831306 w 8524925"/>
              <a:gd name="connsiteY4" fmla="*/ 597315 h 2171700"/>
              <a:gd name="connsiteX5" fmla="*/ 4581525 w 8524925"/>
              <a:gd name="connsiteY5" fmla="*/ 590550 h 2171700"/>
              <a:gd name="connsiteX6" fmla="*/ 4581525 w 8524925"/>
              <a:gd name="connsiteY6" fmla="*/ 1028700 h 2171700"/>
              <a:gd name="connsiteX7" fmla="*/ 6753225 w 8524925"/>
              <a:gd name="connsiteY7" fmla="*/ 1028700 h 2171700"/>
              <a:gd name="connsiteX8" fmla="*/ 6753225 w 8524925"/>
              <a:gd name="connsiteY8" fmla="*/ 1495425 h 2171700"/>
              <a:gd name="connsiteX9" fmla="*/ 8524925 w 8524925"/>
              <a:gd name="connsiteY9" fmla="*/ 1487805 h 2171700"/>
              <a:gd name="connsiteX10" fmla="*/ 8524925 w 8524925"/>
              <a:gd name="connsiteY10" fmla="*/ 2171700 h 2171700"/>
              <a:gd name="connsiteX11" fmla="*/ 9525 w 8524925"/>
              <a:gd name="connsiteY11" fmla="*/ 2171700 h 2171700"/>
              <a:gd name="connsiteX12" fmla="*/ 0 w 8524925"/>
              <a:gd name="connsiteY12" fmla="*/ 0 h 2171700"/>
              <a:gd name="connsiteX0" fmla="*/ 0 w 8524925"/>
              <a:gd name="connsiteY0" fmla="*/ 0 h 2171700"/>
              <a:gd name="connsiteX1" fmla="*/ 2400300 w 8524925"/>
              <a:gd name="connsiteY1" fmla="*/ 0 h 2171700"/>
              <a:gd name="connsiteX2" fmla="*/ 2400300 w 8524925"/>
              <a:gd name="connsiteY2" fmla="*/ 590550 h 2171700"/>
              <a:gd name="connsiteX3" fmla="*/ 2615407 w 8524925"/>
              <a:gd name="connsiteY3" fmla="*/ 777496 h 2171700"/>
              <a:gd name="connsiteX4" fmla="*/ 2831306 w 8524925"/>
              <a:gd name="connsiteY4" fmla="*/ 597315 h 2171700"/>
              <a:gd name="connsiteX5" fmla="*/ 4581525 w 8524925"/>
              <a:gd name="connsiteY5" fmla="*/ 590550 h 2171700"/>
              <a:gd name="connsiteX6" fmla="*/ 4581525 w 8524925"/>
              <a:gd name="connsiteY6" fmla="*/ 1028700 h 2171700"/>
              <a:gd name="connsiteX7" fmla="*/ 6753225 w 8524925"/>
              <a:gd name="connsiteY7" fmla="*/ 1028700 h 2171700"/>
              <a:gd name="connsiteX8" fmla="*/ 6753225 w 8524925"/>
              <a:gd name="connsiteY8" fmla="*/ 1495425 h 2171700"/>
              <a:gd name="connsiteX9" fmla="*/ 8524925 w 8524925"/>
              <a:gd name="connsiteY9" fmla="*/ 1487805 h 2171700"/>
              <a:gd name="connsiteX10" fmla="*/ 8517835 w 8524925"/>
              <a:gd name="connsiteY10" fmla="*/ 2171700 h 2171700"/>
              <a:gd name="connsiteX11" fmla="*/ 9525 w 8524925"/>
              <a:gd name="connsiteY11" fmla="*/ 2171700 h 2171700"/>
              <a:gd name="connsiteX12" fmla="*/ 0 w 8524925"/>
              <a:gd name="connsiteY12" fmla="*/ 0 h 217170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6753225 w 8524925"/>
              <a:gd name="connsiteY7" fmla="*/ 1028700 h 2179320"/>
              <a:gd name="connsiteX8" fmla="*/ 6753225 w 8524925"/>
              <a:gd name="connsiteY8" fmla="*/ 1495425 h 2179320"/>
              <a:gd name="connsiteX9" fmla="*/ 8524925 w 8524925"/>
              <a:gd name="connsiteY9" fmla="*/ 1487805 h 2179320"/>
              <a:gd name="connsiteX10" fmla="*/ 8517836 w 8524925"/>
              <a:gd name="connsiteY10" fmla="*/ 2179320 h 2179320"/>
              <a:gd name="connsiteX11" fmla="*/ 9525 w 8524925"/>
              <a:gd name="connsiteY11" fmla="*/ 2171700 h 2179320"/>
              <a:gd name="connsiteX12" fmla="*/ 0 w 8524925"/>
              <a:gd name="connsiteY12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6753225 w 8524925"/>
              <a:gd name="connsiteY8" fmla="*/ 1028700 h 2179320"/>
              <a:gd name="connsiteX9" fmla="*/ 6753225 w 8524925"/>
              <a:gd name="connsiteY9" fmla="*/ 1495425 h 2179320"/>
              <a:gd name="connsiteX10" fmla="*/ 8524925 w 8524925"/>
              <a:gd name="connsiteY10" fmla="*/ 1487805 h 2179320"/>
              <a:gd name="connsiteX11" fmla="*/ 8517836 w 8524925"/>
              <a:gd name="connsiteY11" fmla="*/ 2179320 h 2179320"/>
              <a:gd name="connsiteX12" fmla="*/ 9525 w 8524925"/>
              <a:gd name="connsiteY12" fmla="*/ 2171700 h 2179320"/>
              <a:gd name="connsiteX13" fmla="*/ 0 w 8524925"/>
              <a:gd name="connsiteY13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6753225 w 8524925"/>
              <a:gd name="connsiteY8" fmla="*/ 1028700 h 2179320"/>
              <a:gd name="connsiteX9" fmla="*/ 6753225 w 8524925"/>
              <a:gd name="connsiteY9" fmla="*/ 1495425 h 2179320"/>
              <a:gd name="connsiteX10" fmla="*/ 8524925 w 8524925"/>
              <a:gd name="connsiteY10" fmla="*/ 1487805 h 2179320"/>
              <a:gd name="connsiteX11" fmla="*/ 8517836 w 8524925"/>
              <a:gd name="connsiteY11" fmla="*/ 2179320 h 2179320"/>
              <a:gd name="connsiteX12" fmla="*/ 9525 w 8524925"/>
              <a:gd name="connsiteY12" fmla="*/ 2171700 h 2179320"/>
              <a:gd name="connsiteX13" fmla="*/ 0 w 8524925"/>
              <a:gd name="connsiteY13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6753225 w 8524925"/>
              <a:gd name="connsiteY8" fmla="*/ 1028700 h 2179320"/>
              <a:gd name="connsiteX9" fmla="*/ 6753225 w 8524925"/>
              <a:gd name="connsiteY9" fmla="*/ 1495425 h 2179320"/>
              <a:gd name="connsiteX10" fmla="*/ 8524925 w 8524925"/>
              <a:gd name="connsiteY10" fmla="*/ 1487805 h 2179320"/>
              <a:gd name="connsiteX11" fmla="*/ 8517836 w 8524925"/>
              <a:gd name="connsiteY11" fmla="*/ 2179320 h 2179320"/>
              <a:gd name="connsiteX12" fmla="*/ 9525 w 8524925"/>
              <a:gd name="connsiteY12" fmla="*/ 2171700 h 2179320"/>
              <a:gd name="connsiteX13" fmla="*/ 0 w 8524925"/>
              <a:gd name="connsiteY13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5004553 w 8524925"/>
              <a:gd name="connsiteY8" fmla="*/ 1027527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8524925 w 8524925"/>
              <a:gd name="connsiteY11" fmla="*/ 1487805 h 2179320"/>
              <a:gd name="connsiteX12" fmla="*/ 8517836 w 8524925"/>
              <a:gd name="connsiteY12" fmla="*/ 2179320 h 2179320"/>
              <a:gd name="connsiteX13" fmla="*/ 9525 w 8524925"/>
              <a:gd name="connsiteY13" fmla="*/ 2171700 h 2179320"/>
              <a:gd name="connsiteX14" fmla="*/ 0 w 8524925"/>
              <a:gd name="connsiteY14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5004553 w 8524925"/>
              <a:gd name="connsiteY8" fmla="*/ 1027527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8524925 w 8524925"/>
              <a:gd name="connsiteY11" fmla="*/ 1487805 h 2179320"/>
              <a:gd name="connsiteX12" fmla="*/ 8517836 w 8524925"/>
              <a:gd name="connsiteY12" fmla="*/ 2179320 h 2179320"/>
              <a:gd name="connsiteX13" fmla="*/ 9525 w 8524925"/>
              <a:gd name="connsiteY13" fmla="*/ 2171700 h 2179320"/>
              <a:gd name="connsiteX14" fmla="*/ 0 w 8524925"/>
              <a:gd name="connsiteY14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5004553 w 8524925"/>
              <a:gd name="connsiteY8" fmla="*/ 1027527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8524925 w 8524925"/>
              <a:gd name="connsiteY11" fmla="*/ 1487805 h 2179320"/>
              <a:gd name="connsiteX12" fmla="*/ 8517836 w 8524925"/>
              <a:gd name="connsiteY12" fmla="*/ 2179320 h 2179320"/>
              <a:gd name="connsiteX13" fmla="*/ 9525 w 8524925"/>
              <a:gd name="connsiteY13" fmla="*/ 2171700 h 2179320"/>
              <a:gd name="connsiteX14" fmla="*/ 0 w 8524925"/>
              <a:gd name="connsiteY14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8524925 w 8524925"/>
              <a:gd name="connsiteY11" fmla="*/ 1487805 h 2179320"/>
              <a:gd name="connsiteX12" fmla="*/ 8517836 w 8524925"/>
              <a:gd name="connsiteY12" fmla="*/ 2179320 h 2179320"/>
              <a:gd name="connsiteX13" fmla="*/ 9525 w 8524925"/>
              <a:gd name="connsiteY13" fmla="*/ 2171700 h 2179320"/>
              <a:gd name="connsiteX14" fmla="*/ 0 w 8524925"/>
              <a:gd name="connsiteY14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8524925 w 8524925"/>
              <a:gd name="connsiteY11" fmla="*/ 1487805 h 2179320"/>
              <a:gd name="connsiteX12" fmla="*/ 8517836 w 8524925"/>
              <a:gd name="connsiteY12" fmla="*/ 2179320 h 2179320"/>
              <a:gd name="connsiteX13" fmla="*/ 9525 w 8524925"/>
              <a:gd name="connsiteY13" fmla="*/ 2171700 h 2179320"/>
              <a:gd name="connsiteX14" fmla="*/ 0 w 8524925"/>
              <a:gd name="connsiteY14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6957333 w 8524925"/>
              <a:gd name="connsiteY11" fmla="*/ 1687133 h 2179320"/>
              <a:gd name="connsiteX12" fmla="*/ 8524925 w 8524925"/>
              <a:gd name="connsiteY12" fmla="*/ 1487805 h 2179320"/>
              <a:gd name="connsiteX13" fmla="*/ 8517836 w 8524925"/>
              <a:gd name="connsiteY13" fmla="*/ 2179320 h 2179320"/>
              <a:gd name="connsiteX14" fmla="*/ 9525 w 8524925"/>
              <a:gd name="connsiteY14" fmla="*/ 2171700 h 2179320"/>
              <a:gd name="connsiteX15" fmla="*/ 0 w 8524925"/>
              <a:gd name="connsiteY15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6957333 w 8524925"/>
              <a:gd name="connsiteY11" fmla="*/ 1687133 h 2179320"/>
              <a:gd name="connsiteX12" fmla="*/ 7170041 w 8524925"/>
              <a:gd name="connsiteY12" fmla="*/ 1494252 h 2179320"/>
              <a:gd name="connsiteX13" fmla="*/ 8524925 w 8524925"/>
              <a:gd name="connsiteY13" fmla="*/ 1487805 h 2179320"/>
              <a:gd name="connsiteX14" fmla="*/ 8517836 w 8524925"/>
              <a:gd name="connsiteY14" fmla="*/ 2179320 h 2179320"/>
              <a:gd name="connsiteX15" fmla="*/ 9525 w 8524925"/>
              <a:gd name="connsiteY15" fmla="*/ 2171700 h 2179320"/>
              <a:gd name="connsiteX16" fmla="*/ 0 w 8524925"/>
              <a:gd name="connsiteY16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6957333 w 8524925"/>
              <a:gd name="connsiteY11" fmla="*/ 1687133 h 2179320"/>
              <a:gd name="connsiteX12" fmla="*/ 7170041 w 8524925"/>
              <a:gd name="connsiteY12" fmla="*/ 1494252 h 2179320"/>
              <a:gd name="connsiteX13" fmla="*/ 8524925 w 8524925"/>
              <a:gd name="connsiteY13" fmla="*/ 1487805 h 2179320"/>
              <a:gd name="connsiteX14" fmla="*/ 8517836 w 8524925"/>
              <a:gd name="connsiteY14" fmla="*/ 2179320 h 2179320"/>
              <a:gd name="connsiteX15" fmla="*/ 9525 w 8524925"/>
              <a:gd name="connsiteY15" fmla="*/ 2171700 h 2179320"/>
              <a:gd name="connsiteX16" fmla="*/ 0 w 8524925"/>
              <a:gd name="connsiteY16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6957333 w 8524925"/>
              <a:gd name="connsiteY11" fmla="*/ 1687133 h 2179320"/>
              <a:gd name="connsiteX12" fmla="*/ 7156747 w 8524925"/>
              <a:gd name="connsiteY12" fmla="*/ 1499014 h 2179320"/>
              <a:gd name="connsiteX13" fmla="*/ 8524925 w 8524925"/>
              <a:gd name="connsiteY13" fmla="*/ 1487805 h 2179320"/>
              <a:gd name="connsiteX14" fmla="*/ 8517836 w 8524925"/>
              <a:gd name="connsiteY14" fmla="*/ 2179320 h 2179320"/>
              <a:gd name="connsiteX15" fmla="*/ 9525 w 8524925"/>
              <a:gd name="connsiteY15" fmla="*/ 2171700 h 2179320"/>
              <a:gd name="connsiteX16" fmla="*/ 0 w 8524925"/>
              <a:gd name="connsiteY16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6957333 w 8524925"/>
              <a:gd name="connsiteY11" fmla="*/ 1687133 h 2179320"/>
              <a:gd name="connsiteX12" fmla="*/ 7156747 w 8524925"/>
              <a:gd name="connsiteY12" fmla="*/ 1499014 h 2179320"/>
              <a:gd name="connsiteX13" fmla="*/ 8524925 w 8524925"/>
              <a:gd name="connsiteY13" fmla="*/ 1487805 h 2179320"/>
              <a:gd name="connsiteX14" fmla="*/ 8517836 w 8524925"/>
              <a:gd name="connsiteY14" fmla="*/ 2179320 h 2179320"/>
              <a:gd name="connsiteX15" fmla="*/ 9525 w 8524925"/>
              <a:gd name="connsiteY15" fmla="*/ 2171700 h 2179320"/>
              <a:gd name="connsiteX16" fmla="*/ 0 w 8524925"/>
              <a:gd name="connsiteY16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6957333 w 8524925"/>
              <a:gd name="connsiteY11" fmla="*/ 1687133 h 2179320"/>
              <a:gd name="connsiteX12" fmla="*/ 7156747 w 8524925"/>
              <a:gd name="connsiteY12" fmla="*/ 1499014 h 2179320"/>
              <a:gd name="connsiteX13" fmla="*/ 8524925 w 8524925"/>
              <a:gd name="connsiteY13" fmla="*/ 1487805 h 2179320"/>
              <a:gd name="connsiteX14" fmla="*/ 8517836 w 8524925"/>
              <a:gd name="connsiteY14" fmla="*/ 2179320 h 2179320"/>
              <a:gd name="connsiteX15" fmla="*/ 9525 w 8524925"/>
              <a:gd name="connsiteY15" fmla="*/ 2171700 h 2179320"/>
              <a:gd name="connsiteX16" fmla="*/ 0 w 8524925"/>
              <a:gd name="connsiteY16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6957334 w 8524925"/>
              <a:gd name="connsiteY11" fmla="*/ 1703802 h 2179320"/>
              <a:gd name="connsiteX12" fmla="*/ 7156747 w 8524925"/>
              <a:gd name="connsiteY12" fmla="*/ 1499014 h 2179320"/>
              <a:gd name="connsiteX13" fmla="*/ 8524925 w 8524925"/>
              <a:gd name="connsiteY13" fmla="*/ 1487805 h 2179320"/>
              <a:gd name="connsiteX14" fmla="*/ 8517836 w 8524925"/>
              <a:gd name="connsiteY14" fmla="*/ 2179320 h 2179320"/>
              <a:gd name="connsiteX15" fmla="*/ 9525 w 8524925"/>
              <a:gd name="connsiteY15" fmla="*/ 2171700 h 2179320"/>
              <a:gd name="connsiteX16" fmla="*/ 0 w 8524925"/>
              <a:gd name="connsiteY16" fmla="*/ 0 h 2179320"/>
              <a:gd name="connsiteX0" fmla="*/ 0 w 8524925"/>
              <a:gd name="connsiteY0" fmla="*/ 0 h 2179320"/>
              <a:gd name="connsiteX1" fmla="*/ 2400300 w 8524925"/>
              <a:gd name="connsiteY1" fmla="*/ 0 h 2179320"/>
              <a:gd name="connsiteX2" fmla="*/ 2400300 w 8524925"/>
              <a:gd name="connsiteY2" fmla="*/ 590550 h 2179320"/>
              <a:gd name="connsiteX3" fmla="*/ 2615407 w 8524925"/>
              <a:gd name="connsiteY3" fmla="*/ 777496 h 2179320"/>
              <a:gd name="connsiteX4" fmla="*/ 2831306 w 8524925"/>
              <a:gd name="connsiteY4" fmla="*/ 597315 h 2179320"/>
              <a:gd name="connsiteX5" fmla="*/ 4581525 w 8524925"/>
              <a:gd name="connsiteY5" fmla="*/ 590550 h 2179320"/>
              <a:gd name="connsiteX6" fmla="*/ 4581525 w 8524925"/>
              <a:gd name="connsiteY6" fmla="*/ 1028700 h 2179320"/>
              <a:gd name="connsiteX7" fmla="*/ 4788890 w 8524925"/>
              <a:gd name="connsiteY7" fmla="*/ 1202152 h 2179320"/>
              <a:gd name="connsiteX8" fmla="*/ 4995691 w 8524925"/>
              <a:gd name="connsiteY8" fmla="*/ 1037052 h 2179320"/>
              <a:gd name="connsiteX9" fmla="*/ 6753225 w 8524925"/>
              <a:gd name="connsiteY9" fmla="*/ 1028700 h 2179320"/>
              <a:gd name="connsiteX10" fmla="*/ 6753225 w 8524925"/>
              <a:gd name="connsiteY10" fmla="*/ 1495425 h 2179320"/>
              <a:gd name="connsiteX11" fmla="*/ 6957335 w 8524925"/>
              <a:gd name="connsiteY11" fmla="*/ 1684752 h 2179320"/>
              <a:gd name="connsiteX12" fmla="*/ 7156747 w 8524925"/>
              <a:gd name="connsiteY12" fmla="*/ 1499014 h 2179320"/>
              <a:gd name="connsiteX13" fmla="*/ 8524925 w 8524925"/>
              <a:gd name="connsiteY13" fmla="*/ 1487805 h 2179320"/>
              <a:gd name="connsiteX14" fmla="*/ 8517836 w 8524925"/>
              <a:gd name="connsiteY14" fmla="*/ 2179320 h 2179320"/>
              <a:gd name="connsiteX15" fmla="*/ 9525 w 8524925"/>
              <a:gd name="connsiteY15" fmla="*/ 2171700 h 2179320"/>
              <a:gd name="connsiteX16" fmla="*/ 0 w 8524925"/>
              <a:gd name="connsiteY16" fmla="*/ 0 h 217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24925" h="2179320">
                <a:moveTo>
                  <a:pt x="0" y="0"/>
                </a:moveTo>
                <a:lnTo>
                  <a:pt x="2400300" y="0"/>
                </a:lnTo>
                <a:lnTo>
                  <a:pt x="2400300" y="590550"/>
                </a:lnTo>
                <a:cubicBezTo>
                  <a:pt x="2417498" y="572432"/>
                  <a:pt x="2441046" y="764658"/>
                  <a:pt x="2615407" y="777496"/>
                </a:cubicBezTo>
                <a:cubicBezTo>
                  <a:pt x="2747170" y="765060"/>
                  <a:pt x="2799556" y="707382"/>
                  <a:pt x="2831306" y="597315"/>
                </a:cubicBezTo>
                <a:lnTo>
                  <a:pt x="4581525" y="590550"/>
                </a:lnTo>
                <a:lnTo>
                  <a:pt x="4581525" y="1028700"/>
                </a:lnTo>
                <a:cubicBezTo>
                  <a:pt x="4633906" y="1117209"/>
                  <a:pt x="4712876" y="1227943"/>
                  <a:pt x="4788890" y="1202152"/>
                </a:cubicBezTo>
                <a:cubicBezTo>
                  <a:pt x="4865701" y="1193685"/>
                  <a:pt x="4942515" y="1185219"/>
                  <a:pt x="4995691" y="1037052"/>
                </a:cubicBezTo>
                <a:lnTo>
                  <a:pt x="6753225" y="1028700"/>
                </a:lnTo>
                <a:lnTo>
                  <a:pt x="6753225" y="1495425"/>
                </a:lnTo>
                <a:cubicBezTo>
                  <a:pt x="6786549" y="1504559"/>
                  <a:pt x="6724598" y="1608943"/>
                  <a:pt x="6957335" y="1684752"/>
                </a:cubicBezTo>
                <a:cubicBezTo>
                  <a:pt x="7028976" y="1675227"/>
                  <a:pt x="7129421" y="1634745"/>
                  <a:pt x="7156747" y="1499014"/>
                </a:cubicBezTo>
                <a:lnTo>
                  <a:pt x="8524925" y="1487805"/>
                </a:lnTo>
                <a:cubicBezTo>
                  <a:pt x="8522562" y="1715770"/>
                  <a:pt x="8520199" y="1951355"/>
                  <a:pt x="8517836" y="2179320"/>
                </a:cubicBezTo>
                <a:lnTo>
                  <a:pt x="9525" y="21717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0675820" y="4868046"/>
            <a:ext cx="1037411" cy="334093"/>
          </a:xfrm>
          <a:prstGeom prst="rect">
            <a:avLst/>
          </a:prstGeom>
          <a:solidFill>
            <a:srgbClr val="4BD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олилиния 63"/>
          <p:cNvSpPr/>
          <p:nvPr/>
        </p:nvSpPr>
        <p:spPr>
          <a:xfrm>
            <a:off x="10607766" y="5573241"/>
            <a:ext cx="314812" cy="173975"/>
          </a:xfrm>
          <a:custGeom>
            <a:avLst/>
            <a:gdLst>
              <a:gd name="connsiteX0" fmla="*/ 542925 w 542925"/>
              <a:gd name="connsiteY0" fmla="*/ 0 h 300037"/>
              <a:gd name="connsiteX1" fmla="*/ 542925 w 542925"/>
              <a:gd name="connsiteY1" fmla="*/ 300037 h 300037"/>
              <a:gd name="connsiteX2" fmla="*/ 0 w 542925"/>
              <a:gd name="connsiteY2" fmla="*/ 300037 h 300037"/>
              <a:gd name="connsiteX3" fmla="*/ 0 w 542925"/>
              <a:gd name="connsiteY3" fmla="*/ 4762 h 300037"/>
              <a:gd name="connsiteX4" fmla="*/ 4762 w 542925"/>
              <a:gd name="connsiteY4" fmla="*/ 4762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300037">
                <a:moveTo>
                  <a:pt x="542925" y="0"/>
                </a:moveTo>
                <a:lnTo>
                  <a:pt x="542925" y="300037"/>
                </a:lnTo>
                <a:lnTo>
                  <a:pt x="0" y="300037"/>
                </a:lnTo>
                <a:lnTo>
                  <a:pt x="0" y="4762"/>
                </a:lnTo>
                <a:lnTo>
                  <a:pt x="4762" y="4762"/>
                </a:lnTo>
              </a:path>
            </a:pathLst>
          </a:custGeom>
          <a:ln w="28575">
            <a:solidFill>
              <a:srgbClr val="12A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9251946" y="5306467"/>
            <a:ext cx="314812" cy="173975"/>
          </a:xfrm>
          <a:custGeom>
            <a:avLst/>
            <a:gdLst>
              <a:gd name="connsiteX0" fmla="*/ 542925 w 542925"/>
              <a:gd name="connsiteY0" fmla="*/ 0 h 300037"/>
              <a:gd name="connsiteX1" fmla="*/ 542925 w 542925"/>
              <a:gd name="connsiteY1" fmla="*/ 300037 h 300037"/>
              <a:gd name="connsiteX2" fmla="*/ 0 w 542925"/>
              <a:gd name="connsiteY2" fmla="*/ 300037 h 300037"/>
              <a:gd name="connsiteX3" fmla="*/ 0 w 542925"/>
              <a:gd name="connsiteY3" fmla="*/ 4762 h 300037"/>
              <a:gd name="connsiteX4" fmla="*/ 4762 w 542925"/>
              <a:gd name="connsiteY4" fmla="*/ 4762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300037">
                <a:moveTo>
                  <a:pt x="542925" y="0"/>
                </a:moveTo>
                <a:lnTo>
                  <a:pt x="542925" y="300037"/>
                </a:lnTo>
                <a:lnTo>
                  <a:pt x="0" y="300037"/>
                </a:lnTo>
                <a:lnTo>
                  <a:pt x="0" y="4762"/>
                </a:lnTo>
                <a:lnTo>
                  <a:pt x="4762" y="4762"/>
                </a:lnTo>
              </a:path>
            </a:pathLst>
          </a:custGeom>
          <a:ln w="28575">
            <a:solidFill>
              <a:srgbClr val="12A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7893845" y="5057477"/>
            <a:ext cx="314812" cy="173975"/>
          </a:xfrm>
          <a:custGeom>
            <a:avLst/>
            <a:gdLst>
              <a:gd name="connsiteX0" fmla="*/ 542925 w 542925"/>
              <a:gd name="connsiteY0" fmla="*/ 0 h 300037"/>
              <a:gd name="connsiteX1" fmla="*/ 542925 w 542925"/>
              <a:gd name="connsiteY1" fmla="*/ 300037 h 300037"/>
              <a:gd name="connsiteX2" fmla="*/ 0 w 542925"/>
              <a:gd name="connsiteY2" fmla="*/ 300037 h 300037"/>
              <a:gd name="connsiteX3" fmla="*/ 0 w 542925"/>
              <a:gd name="connsiteY3" fmla="*/ 4762 h 300037"/>
              <a:gd name="connsiteX4" fmla="*/ 4762 w 542925"/>
              <a:gd name="connsiteY4" fmla="*/ 4762 h 30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925" h="300037">
                <a:moveTo>
                  <a:pt x="542925" y="0"/>
                </a:moveTo>
                <a:lnTo>
                  <a:pt x="542925" y="300037"/>
                </a:lnTo>
                <a:lnTo>
                  <a:pt x="0" y="300037"/>
                </a:lnTo>
                <a:lnTo>
                  <a:pt x="0" y="4762"/>
                </a:lnTo>
                <a:lnTo>
                  <a:pt x="4762" y="4762"/>
                </a:lnTo>
              </a:path>
            </a:pathLst>
          </a:custGeom>
          <a:ln w="28575">
            <a:solidFill>
              <a:srgbClr val="12A4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9328865" y="4596659"/>
            <a:ext cx="1346956" cy="273652"/>
          </a:xfrm>
          <a:prstGeom prst="rect">
            <a:avLst/>
          </a:prstGeom>
          <a:solidFill>
            <a:srgbClr val="4BD0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7914674" y="3949482"/>
            <a:ext cx="239671" cy="1206577"/>
            <a:chOff x="2411242" y="1703766"/>
            <a:chExt cx="413338" cy="2080868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</p:grpSpPr>
        <p:sp>
          <p:nvSpPr>
            <p:cNvPr id="77" name="Хорда 76"/>
            <p:cNvSpPr/>
            <p:nvPr/>
          </p:nvSpPr>
          <p:spPr>
            <a:xfrm rot="18194129">
              <a:off x="2411242" y="3371296"/>
              <a:ext cx="413338" cy="413338"/>
            </a:xfrm>
            <a:prstGeom prst="chord">
              <a:avLst>
                <a:gd name="adj1" fmla="val 3036704"/>
                <a:gd name="adj2" fmla="val 144404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8" name="Цилиндр 77"/>
            <p:cNvSpPr/>
            <p:nvPr/>
          </p:nvSpPr>
          <p:spPr>
            <a:xfrm>
              <a:off x="2509899" y="1703766"/>
              <a:ext cx="216024" cy="1900848"/>
            </a:xfrm>
            <a:prstGeom prst="ca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10618615" y="3010032"/>
            <a:ext cx="239671" cy="1206577"/>
            <a:chOff x="2411242" y="1703766"/>
            <a:chExt cx="413338" cy="2080868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</p:grpSpPr>
        <p:sp>
          <p:nvSpPr>
            <p:cNvPr id="71" name="Хорда 70"/>
            <p:cNvSpPr/>
            <p:nvPr/>
          </p:nvSpPr>
          <p:spPr>
            <a:xfrm rot="18194129">
              <a:off x="2411242" y="3371296"/>
              <a:ext cx="413338" cy="413338"/>
            </a:xfrm>
            <a:prstGeom prst="chord">
              <a:avLst>
                <a:gd name="adj1" fmla="val 3036704"/>
                <a:gd name="adj2" fmla="val 144404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2" name="Цилиндр 71"/>
            <p:cNvSpPr/>
            <p:nvPr/>
          </p:nvSpPr>
          <p:spPr>
            <a:xfrm>
              <a:off x="2509899" y="1703766"/>
              <a:ext cx="216024" cy="1900848"/>
            </a:xfrm>
            <a:prstGeom prst="ca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9271659" y="2826412"/>
            <a:ext cx="239671" cy="1206577"/>
            <a:chOff x="2411242" y="1703766"/>
            <a:chExt cx="413338" cy="2080868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</p:grpSpPr>
        <p:sp>
          <p:nvSpPr>
            <p:cNvPr id="69" name="Хорда 68"/>
            <p:cNvSpPr/>
            <p:nvPr/>
          </p:nvSpPr>
          <p:spPr>
            <a:xfrm rot="18194129">
              <a:off x="2411242" y="3371296"/>
              <a:ext cx="413338" cy="413338"/>
            </a:xfrm>
            <a:prstGeom prst="chord">
              <a:avLst>
                <a:gd name="adj1" fmla="val 3036704"/>
                <a:gd name="adj2" fmla="val 144404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0" name="Цилиндр 69"/>
            <p:cNvSpPr/>
            <p:nvPr/>
          </p:nvSpPr>
          <p:spPr>
            <a:xfrm>
              <a:off x="2509899" y="1703766"/>
              <a:ext cx="216024" cy="1900848"/>
            </a:xfrm>
            <a:prstGeom prst="ca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9271659" y="4200004"/>
            <a:ext cx="239671" cy="1206577"/>
            <a:chOff x="2411242" y="1703766"/>
            <a:chExt cx="413338" cy="2080868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</p:grpSpPr>
        <p:sp>
          <p:nvSpPr>
            <p:cNvPr id="75" name="Хорда 74"/>
            <p:cNvSpPr/>
            <p:nvPr/>
          </p:nvSpPr>
          <p:spPr>
            <a:xfrm rot="18194129">
              <a:off x="2411242" y="3371296"/>
              <a:ext cx="413338" cy="413338"/>
            </a:xfrm>
            <a:prstGeom prst="chord">
              <a:avLst>
                <a:gd name="adj1" fmla="val 3036704"/>
                <a:gd name="adj2" fmla="val 144404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Цилиндр 75"/>
            <p:cNvSpPr/>
            <p:nvPr/>
          </p:nvSpPr>
          <p:spPr>
            <a:xfrm>
              <a:off x="2509899" y="1703766"/>
              <a:ext cx="216024" cy="1900848"/>
            </a:xfrm>
            <a:prstGeom prst="ca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10618615" y="4475670"/>
            <a:ext cx="239671" cy="1206577"/>
            <a:chOff x="2411242" y="1703766"/>
            <a:chExt cx="413338" cy="2080868"/>
          </a:xfr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5400000" scaled="0"/>
            <a:tileRect/>
          </a:gradFill>
        </p:grpSpPr>
        <p:sp>
          <p:nvSpPr>
            <p:cNvPr id="73" name="Хорда 72"/>
            <p:cNvSpPr/>
            <p:nvPr/>
          </p:nvSpPr>
          <p:spPr>
            <a:xfrm rot="18194129">
              <a:off x="2411242" y="3371296"/>
              <a:ext cx="413338" cy="413338"/>
            </a:xfrm>
            <a:prstGeom prst="chord">
              <a:avLst>
                <a:gd name="adj1" fmla="val 3036704"/>
                <a:gd name="adj2" fmla="val 14440448"/>
              </a:avLst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4" name="Цилиндр 73"/>
            <p:cNvSpPr/>
            <p:nvPr/>
          </p:nvSpPr>
          <p:spPr>
            <a:xfrm>
              <a:off x="2509899" y="1703766"/>
              <a:ext cx="216024" cy="1900848"/>
            </a:xfrm>
            <a:prstGeom prst="can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6400800" y="1792209"/>
            <a:ext cx="5313680" cy="4181025"/>
            <a:chOff x="4800600" y="1344156"/>
            <a:chExt cx="3985260" cy="3135769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06" r="4180"/>
            <a:stretch/>
          </p:blipFill>
          <p:spPr>
            <a:xfrm>
              <a:off x="4800600" y="1344156"/>
              <a:ext cx="3985260" cy="3135769"/>
            </a:xfrm>
            <a:prstGeom prst="roundRect">
              <a:avLst>
                <a:gd name="adj" fmla="val 2087"/>
              </a:avLst>
            </a:prstGeom>
          </p:spPr>
        </p:pic>
        <p:pic>
          <p:nvPicPr>
            <p:cNvPr id="45" name="Picture 4" descr="Гриль, Барбекю, Уголь, Черный, Пожар, Угля, Пита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754" y="2742998"/>
              <a:ext cx="824591" cy="1635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8" descr="http://img-fotki.yandex.ru/get/9511/16969765.16d/0_7b6fb_18131c1c_M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87008" y="2895600"/>
              <a:ext cx="401141" cy="3409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0" descr="Чайник, Горячие, Кофе, Горшок, Чай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3A3A3A">
                    <a:alpha val="22745"/>
                  </a:srgbClr>
                </a:clrFrom>
                <a:clrTo>
                  <a:srgbClr val="3A3A3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68639" y="2980108"/>
              <a:ext cx="573027" cy="44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88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31 L -8.33333E-7 -0.0463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284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09877E-6 L 8.33333E-7 -0.21358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45679E-6 L -0.10104 -0.00093 " pathEditMode="relative" rAng="0" ptsTypes="AA">
                                      <p:cBhvr>
                                        <p:cTn id="6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25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250"/>
                            </p:stCondLst>
                            <p:childTnLst>
                              <p:par>
                                <p:cTn id="7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2135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6 L -1.94444E-6 -0.04105 " pathEditMode="relative" rAng="0" ptsTypes="AA">
                                      <p:cBhvr>
                                        <p:cTn id="8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5802E-6 L -2.5E-6 -0.20031 " pathEditMode="relative" rAng="0" ptsTypes="AA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25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250"/>
                            </p:stCondLst>
                            <p:childTnLst>
                              <p:par>
                                <p:cTn id="9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10746 1.85185E-6 " pathEditMode="relative" rAng="0" ptsTypes="AA">
                                      <p:cBhvr>
                                        <p:cTn id="97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2.5E-6 0.20031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5679E-6 L 5.55556E-7 -0.03951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4.16667E-6 -0.25 " pathEditMode="relative" rAng="0" ptsTypes="AA">
                                      <p:cBhvr>
                                        <p:cTn id="1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97531E-6 L -0.13194 -1.97531E-6 " pathEditMode="relative" rAng="0" ptsTypes="AA">
                                      <p:cBhvr>
                                        <p:cTn id="121" dur="1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1" grpId="0" animBg="1"/>
      <p:bldP spid="57" grpId="0" animBg="1"/>
      <p:bldP spid="58" grpId="0" animBg="1"/>
      <p:bldP spid="59" grpId="0" animBg="1"/>
      <p:bldP spid="56" grpId="0" animBg="1"/>
      <p:bldP spid="60" grpId="0" animBg="1"/>
      <p:bldP spid="79" grpId="0" animBg="1"/>
      <p:bldP spid="64" grpId="0" animBg="1"/>
      <p:bldP spid="65" grpId="0" animBg="1"/>
      <p:bldP spid="66" grpId="0" animBg="1"/>
      <p:bldP spid="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489251" y="1792209"/>
            <a:ext cx="5479749" cy="1449089"/>
            <a:chOff x="366938" y="1401306"/>
            <a:chExt cx="4109812" cy="108681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Сообщающиеся сосуды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сосуды, соединенные ниже поверхности </a:t>
              </a:r>
              <a:r>
                <a:rPr lang="ru-RU" sz="2000" dirty="0">
                  <a:solidFill>
                    <a:prstClr val="black"/>
                  </a:solidFill>
                </a:rPr>
                <a:t>жидкости </a:t>
              </a:r>
              <a:r>
                <a:rPr lang="ru-RU" sz="2000" dirty="0">
                  <a:solidFill>
                    <a:prstClr val="black"/>
                  </a:solidFill>
                </a:rPr>
                <a:t>так, что жидкость может перетекать из одного сосуда в </a:t>
              </a:r>
              <a:r>
                <a:rPr lang="ru-RU" sz="2000" dirty="0">
                  <a:solidFill>
                    <a:prstClr val="black"/>
                  </a:solidFill>
                </a:rPr>
                <a:t>другой. 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97818" y="1792208"/>
            <a:ext cx="5315412" cy="3642064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400802" y="2240028"/>
            <a:ext cx="5312429" cy="3733205"/>
            <a:chOff x="4800601" y="1680021"/>
            <a:chExt cx="3984322" cy="2799904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978910" y="3242256"/>
              <a:ext cx="1017738" cy="205239"/>
            </a:xfrm>
            <a:prstGeom prst="rect">
              <a:avLst/>
            </a:prstGeom>
            <a:solidFill>
              <a:srgbClr val="4BD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8006865" y="3901603"/>
              <a:ext cx="778058" cy="394641"/>
            </a:xfrm>
            <a:prstGeom prst="rect">
              <a:avLst/>
            </a:prstGeom>
            <a:solidFill>
              <a:srgbClr val="4BD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800601" y="3242256"/>
              <a:ext cx="1178309" cy="643649"/>
            </a:xfrm>
            <a:prstGeom prst="rect">
              <a:avLst/>
            </a:prstGeom>
            <a:solidFill>
              <a:srgbClr val="4BD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5978910" y="3447494"/>
              <a:ext cx="1017738" cy="641999"/>
            </a:xfrm>
            <a:prstGeom prst="rect">
              <a:avLst/>
            </a:prstGeom>
            <a:solidFill>
              <a:srgbClr val="4BD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6996648" y="3652733"/>
              <a:ext cx="1010217" cy="643511"/>
            </a:xfrm>
            <a:prstGeom prst="rect">
              <a:avLst/>
            </a:prstGeom>
            <a:solidFill>
              <a:srgbClr val="4BD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олилиния 59"/>
            <p:cNvSpPr/>
            <p:nvPr/>
          </p:nvSpPr>
          <p:spPr>
            <a:xfrm>
              <a:off x="4800601" y="3532176"/>
              <a:ext cx="3984322" cy="947749"/>
            </a:xfrm>
            <a:custGeom>
              <a:avLst/>
              <a:gdLst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4581525 w 9163050"/>
                <a:gd name="connsiteY3" fmla="*/ 590550 h 2171700"/>
                <a:gd name="connsiteX4" fmla="*/ 4581525 w 9163050"/>
                <a:gd name="connsiteY4" fmla="*/ 1028700 h 2171700"/>
                <a:gd name="connsiteX5" fmla="*/ 6753225 w 9163050"/>
                <a:gd name="connsiteY5" fmla="*/ 1028700 h 2171700"/>
                <a:gd name="connsiteX6" fmla="*/ 6753225 w 9163050"/>
                <a:gd name="connsiteY6" fmla="*/ 1495425 h 2171700"/>
                <a:gd name="connsiteX7" fmla="*/ 9163050 w 9163050"/>
                <a:gd name="connsiteY7" fmla="*/ 1495425 h 2171700"/>
                <a:gd name="connsiteX8" fmla="*/ 9163050 w 9163050"/>
                <a:gd name="connsiteY8" fmla="*/ 2171700 h 2171700"/>
                <a:gd name="connsiteX9" fmla="*/ 9525 w 9163050"/>
                <a:gd name="connsiteY9" fmla="*/ 2171700 h 2171700"/>
                <a:gd name="connsiteX10" fmla="*/ 0 w 9163050"/>
                <a:gd name="connsiteY10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90800 w 9163050"/>
                <a:gd name="connsiteY3" fmla="*/ 795752 h 2171700"/>
                <a:gd name="connsiteX4" fmla="*/ 4581525 w 9163050"/>
                <a:gd name="connsiteY4" fmla="*/ 590550 h 2171700"/>
                <a:gd name="connsiteX5" fmla="*/ 4581525 w 9163050"/>
                <a:gd name="connsiteY5" fmla="*/ 1028700 h 2171700"/>
                <a:gd name="connsiteX6" fmla="*/ 6753225 w 9163050"/>
                <a:gd name="connsiteY6" fmla="*/ 1028700 h 2171700"/>
                <a:gd name="connsiteX7" fmla="*/ 6753225 w 9163050"/>
                <a:gd name="connsiteY7" fmla="*/ 1495425 h 2171700"/>
                <a:gd name="connsiteX8" fmla="*/ 9163050 w 9163050"/>
                <a:gd name="connsiteY8" fmla="*/ 1495425 h 2171700"/>
                <a:gd name="connsiteX9" fmla="*/ 9163050 w 9163050"/>
                <a:gd name="connsiteY9" fmla="*/ 2171700 h 2171700"/>
                <a:gd name="connsiteX10" fmla="*/ 9525 w 9163050"/>
                <a:gd name="connsiteY10" fmla="*/ 2171700 h 2171700"/>
                <a:gd name="connsiteX11" fmla="*/ 0 w 9163050"/>
                <a:gd name="connsiteY11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90800 w 9163050"/>
                <a:gd name="connsiteY3" fmla="*/ 795752 h 2171700"/>
                <a:gd name="connsiteX4" fmla="*/ 288290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90800 w 9163050"/>
                <a:gd name="connsiteY3" fmla="*/ 795752 h 2171700"/>
                <a:gd name="connsiteX4" fmla="*/ 288290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90800 w 9163050"/>
                <a:gd name="connsiteY3" fmla="*/ 795752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90800 w 9163050"/>
                <a:gd name="connsiteY3" fmla="*/ 795752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90800 w 9163050"/>
                <a:gd name="connsiteY3" fmla="*/ 795752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84450 w 9163050"/>
                <a:gd name="connsiteY3" fmla="*/ 770352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84450 w 9163050"/>
                <a:gd name="connsiteY3" fmla="*/ 770352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584450 w 9163050"/>
                <a:gd name="connsiteY3" fmla="*/ 770352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615406 w 9163050"/>
                <a:gd name="connsiteY3" fmla="*/ 777496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615406 w 9163050"/>
                <a:gd name="connsiteY3" fmla="*/ 777496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610644 w 9163050"/>
                <a:gd name="connsiteY3" fmla="*/ 784640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615407 w 9163050"/>
                <a:gd name="connsiteY3" fmla="*/ 777496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615407 w 9163050"/>
                <a:gd name="connsiteY3" fmla="*/ 777496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615407 w 9163050"/>
                <a:gd name="connsiteY3" fmla="*/ 777496 h 2171700"/>
                <a:gd name="connsiteX4" fmla="*/ 2838450 w 9163050"/>
                <a:gd name="connsiteY4" fmla="*/ 592552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615407 w 9163050"/>
                <a:gd name="connsiteY3" fmla="*/ 777496 h 2171700"/>
                <a:gd name="connsiteX4" fmla="*/ 2831306 w 9163050"/>
                <a:gd name="connsiteY4" fmla="*/ 597315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9163050 w 9163050"/>
                <a:gd name="connsiteY9" fmla="*/ 149542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9163050"/>
                <a:gd name="connsiteY0" fmla="*/ 0 h 2171700"/>
                <a:gd name="connsiteX1" fmla="*/ 2400300 w 9163050"/>
                <a:gd name="connsiteY1" fmla="*/ 0 h 2171700"/>
                <a:gd name="connsiteX2" fmla="*/ 2400300 w 9163050"/>
                <a:gd name="connsiteY2" fmla="*/ 590550 h 2171700"/>
                <a:gd name="connsiteX3" fmla="*/ 2615407 w 9163050"/>
                <a:gd name="connsiteY3" fmla="*/ 777496 h 2171700"/>
                <a:gd name="connsiteX4" fmla="*/ 2831306 w 9163050"/>
                <a:gd name="connsiteY4" fmla="*/ 597315 h 2171700"/>
                <a:gd name="connsiteX5" fmla="*/ 4581525 w 9163050"/>
                <a:gd name="connsiteY5" fmla="*/ 590550 h 2171700"/>
                <a:gd name="connsiteX6" fmla="*/ 4581525 w 9163050"/>
                <a:gd name="connsiteY6" fmla="*/ 1028700 h 2171700"/>
                <a:gd name="connsiteX7" fmla="*/ 6753225 w 9163050"/>
                <a:gd name="connsiteY7" fmla="*/ 1028700 h 2171700"/>
                <a:gd name="connsiteX8" fmla="*/ 6753225 w 9163050"/>
                <a:gd name="connsiteY8" fmla="*/ 1495425 h 2171700"/>
                <a:gd name="connsiteX9" fmla="*/ 8524925 w 9163050"/>
                <a:gd name="connsiteY9" fmla="*/ 1487805 h 2171700"/>
                <a:gd name="connsiteX10" fmla="*/ 9163050 w 9163050"/>
                <a:gd name="connsiteY10" fmla="*/ 2171700 h 2171700"/>
                <a:gd name="connsiteX11" fmla="*/ 9525 w 9163050"/>
                <a:gd name="connsiteY11" fmla="*/ 2171700 h 2171700"/>
                <a:gd name="connsiteX12" fmla="*/ 0 w 9163050"/>
                <a:gd name="connsiteY12" fmla="*/ 0 h 2171700"/>
                <a:gd name="connsiteX0" fmla="*/ 0 w 8524925"/>
                <a:gd name="connsiteY0" fmla="*/ 0 h 2171700"/>
                <a:gd name="connsiteX1" fmla="*/ 2400300 w 8524925"/>
                <a:gd name="connsiteY1" fmla="*/ 0 h 2171700"/>
                <a:gd name="connsiteX2" fmla="*/ 2400300 w 8524925"/>
                <a:gd name="connsiteY2" fmla="*/ 590550 h 2171700"/>
                <a:gd name="connsiteX3" fmla="*/ 2615407 w 8524925"/>
                <a:gd name="connsiteY3" fmla="*/ 777496 h 2171700"/>
                <a:gd name="connsiteX4" fmla="*/ 2831306 w 8524925"/>
                <a:gd name="connsiteY4" fmla="*/ 597315 h 2171700"/>
                <a:gd name="connsiteX5" fmla="*/ 4581525 w 8524925"/>
                <a:gd name="connsiteY5" fmla="*/ 590550 h 2171700"/>
                <a:gd name="connsiteX6" fmla="*/ 4581525 w 8524925"/>
                <a:gd name="connsiteY6" fmla="*/ 1028700 h 2171700"/>
                <a:gd name="connsiteX7" fmla="*/ 6753225 w 8524925"/>
                <a:gd name="connsiteY7" fmla="*/ 1028700 h 2171700"/>
                <a:gd name="connsiteX8" fmla="*/ 6753225 w 8524925"/>
                <a:gd name="connsiteY8" fmla="*/ 1495425 h 2171700"/>
                <a:gd name="connsiteX9" fmla="*/ 8524925 w 8524925"/>
                <a:gd name="connsiteY9" fmla="*/ 1487805 h 2171700"/>
                <a:gd name="connsiteX10" fmla="*/ 8524925 w 8524925"/>
                <a:gd name="connsiteY10" fmla="*/ 2171700 h 2171700"/>
                <a:gd name="connsiteX11" fmla="*/ 9525 w 8524925"/>
                <a:gd name="connsiteY11" fmla="*/ 2171700 h 2171700"/>
                <a:gd name="connsiteX12" fmla="*/ 0 w 8524925"/>
                <a:gd name="connsiteY12" fmla="*/ 0 h 2171700"/>
                <a:gd name="connsiteX0" fmla="*/ 0 w 8524925"/>
                <a:gd name="connsiteY0" fmla="*/ 0 h 2171700"/>
                <a:gd name="connsiteX1" fmla="*/ 2400300 w 8524925"/>
                <a:gd name="connsiteY1" fmla="*/ 0 h 2171700"/>
                <a:gd name="connsiteX2" fmla="*/ 2400300 w 8524925"/>
                <a:gd name="connsiteY2" fmla="*/ 590550 h 2171700"/>
                <a:gd name="connsiteX3" fmla="*/ 2615407 w 8524925"/>
                <a:gd name="connsiteY3" fmla="*/ 777496 h 2171700"/>
                <a:gd name="connsiteX4" fmla="*/ 2831306 w 8524925"/>
                <a:gd name="connsiteY4" fmla="*/ 597315 h 2171700"/>
                <a:gd name="connsiteX5" fmla="*/ 4581525 w 8524925"/>
                <a:gd name="connsiteY5" fmla="*/ 590550 h 2171700"/>
                <a:gd name="connsiteX6" fmla="*/ 4581525 w 8524925"/>
                <a:gd name="connsiteY6" fmla="*/ 1028700 h 2171700"/>
                <a:gd name="connsiteX7" fmla="*/ 6753225 w 8524925"/>
                <a:gd name="connsiteY7" fmla="*/ 1028700 h 2171700"/>
                <a:gd name="connsiteX8" fmla="*/ 6753225 w 8524925"/>
                <a:gd name="connsiteY8" fmla="*/ 1495425 h 2171700"/>
                <a:gd name="connsiteX9" fmla="*/ 8524925 w 8524925"/>
                <a:gd name="connsiteY9" fmla="*/ 1487805 h 2171700"/>
                <a:gd name="connsiteX10" fmla="*/ 8517835 w 8524925"/>
                <a:gd name="connsiteY10" fmla="*/ 2171700 h 2171700"/>
                <a:gd name="connsiteX11" fmla="*/ 9525 w 8524925"/>
                <a:gd name="connsiteY11" fmla="*/ 2171700 h 2171700"/>
                <a:gd name="connsiteX12" fmla="*/ 0 w 8524925"/>
                <a:gd name="connsiteY12" fmla="*/ 0 h 217170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6753225 w 8524925"/>
                <a:gd name="connsiteY7" fmla="*/ 1028700 h 2179320"/>
                <a:gd name="connsiteX8" fmla="*/ 6753225 w 8524925"/>
                <a:gd name="connsiteY8" fmla="*/ 1495425 h 2179320"/>
                <a:gd name="connsiteX9" fmla="*/ 8524925 w 8524925"/>
                <a:gd name="connsiteY9" fmla="*/ 1487805 h 2179320"/>
                <a:gd name="connsiteX10" fmla="*/ 8517836 w 8524925"/>
                <a:gd name="connsiteY10" fmla="*/ 2179320 h 2179320"/>
                <a:gd name="connsiteX11" fmla="*/ 9525 w 8524925"/>
                <a:gd name="connsiteY11" fmla="*/ 2171700 h 2179320"/>
                <a:gd name="connsiteX12" fmla="*/ 0 w 8524925"/>
                <a:gd name="connsiteY12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6753225 w 8524925"/>
                <a:gd name="connsiteY8" fmla="*/ 1028700 h 2179320"/>
                <a:gd name="connsiteX9" fmla="*/ 6753225 w 8524925"/>
                <a:gd name="connsiteY9" fmla="*/ 1495425 h 2179320"/>
                <a:gd name="connsiteX10" fmla="*/ 8524925 w 8524925"/>
                <a:gd name="connsiteY10" fmla="*/ 1487805 h 2179320"/>
                <a:gd name="connsiteX11" fmla="*/ 8517836 w 8524925"/>
                <a:gd name="connsiteY11" fmla="*/ 2179320 h 2179320"/>
                <a:gd name="connsiteX12" fmla="*/ 9525 w 8524925"/>
                <a:gd name="connsiteY12" fmla="*/ 2171700 h 2179320"/>
                <a:gd name="connsiteX13" fmla="*/ 0 w 8524925"/>
                <a:gd name="connsiteY13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6753225 w 8524925"/>
                <a:gd name="connsiteY8" fmla="*/ 1028700 h 2179320"/>
                <a:gd name="connsiteX9" fmla="*/ 6753225 w 8524925"/>
                <a:gd name="connsiteY9" fmla="*/ 1495425 h 2179320"/>
                <a:gd name="connsiteX10" fmla="*/ 8524925 w 8524925"/>
                <a:gd name="connsiteY10" fmla="*/ 1487805 h 2179320"/>
                <a:gd name="connsiteX11" fmla="*/ 8517836 w 8524925"/>
                <a:gd name="connsiteY11" fmla="*/ 2179320 h 2179320"/>
                <a:gd name="connsiteX12" fmla="*/ 9525 w 8524925"/>
                <a:gd name="connsiteY12" fmla="*/ 2171700 h 2179320"/>
                <a:gd name="connsiteX13" fmla="*/ 0 w 8524925"/>
                <a:gd name="connsiteY13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6753225 w 8524925"/>
                <a:gd name="connsiteY8" fmla="*/ 1028700 h 2179320"/>
                <a:gd name="connsiteX9" fmla="*/ 6753225 w 8524925"/>
                <a:gd name="connsiteY9" fmla="*/ 1495425 h 2179320"/>
                <a:gd name="connsiteX10" fmla="*/ 8524925 w 8524925"/>
                <a:gd name="connsiteY10" fmla="*/ 1487805 h 2179320"/>
                <a:gd name="connsiteX11" fmla="*/ 8517836 w 8524925"/>
                <a:gd name="connsiteY11" fmla="*/ 2179320 h 2179320"/>
                <a:gd name="connsiteX12" fmla="*/ 9525 w 8524925"/>
                <a:gd name="connsiteY12" fmla="*/ 2171700 h 2179320"/>
                <a:gd name="connsiteX13" fmla="*/ 0 w 8524925"/>
                <a:gd name="connsiteY13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5004553 w 8524925"/>
                <a:gd name="connsiteY8" fmla="*/ 1027527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8524925 w 8524925"/>
                <a:gd name="connsiteY11" fmla="*/ 1487805 h 2179320"/>
                <a:gd name="connsiteX12" fmla="*/ 8517836 w 8524925"/>
                <a:gd name="connsiteY12" fmla="*/ 2179320 h 2179320"/>
                <a:gd name="connsiteX13" fmla="*/ 9525 w 8524925"/>
                <a:gd name="connsiteY13" fmla="*/ 2171700 h 2179320"/>
                <a:gd name="connsiteX14" fmla="*/ 0 w 8524925"/>
                <a:gd name="connsiteY14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5004553 w 8524925"/>
                <a:gd name="connsiteY8" fmla="*/ 1027527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8524925 w 8524925"/>
                <a:gd name="connsiteY11" fmla="*/ 1487805 h 2179320"/>
                <a:gd name="connsiteX12" fmla="*/ 8517836 w 8524925"/>
                <a:gd name="connsiteY12" fmla="*/ 2179320 h 2179320"/>
                <a:gd name="connsiteX13" fmla="*/ 9525 w 8524925"/>
                <a:gd name="connsiteY13" fmla="*/ 2171700 h 2179320"/>
                <a:gd name="connsiteX14" fmla="*/ 0 w 8524925"/>
                <a:gd name="connsiteY14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5004553 w 8524925"/>
                <a:gd name="connsiteY8" fmla="*/ 1027527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8524925 w 8524925"/>
                <a:gd name="connsiteY11" fmla="*/ 1487805 h 2179320"/>
                <a:gd name="connsiteX12" fmla="*/ 8517836 w 8524925"/>
                <a:gd name="connsiteY12" fmla="*/ 2179320 h 2179320"/>
                <a:gd name="connsiteX13" fmla="*/ 9525 w 8524925"/>
                <a:gd name="connsiteY13" fmla="*/ 2171700 h 2179320"/>
                <a:gd name="connsiteX14" fmla="*/ 0 w 8524925"/>
                <a:gd name="connsiteY14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8524925 w 8524925"/>
                <a:gd name="connsiteY11" fmla="*/ 1487805 h 2179320"/>
                <a:gd name="connsiteX12" fmla="*/ 8517836 w 8524925"/>
                <a:gd name="connsiteY12" fmla="*/ 2179320 h 2179320"/>
                <a:gd name="connsiteX13" fmla="*/ 9525 w 8524925"/>
                <a:gd name="connsiteY13" fmla="*/ 2171700 h 2179320"/>
                <a:gd name="connsiteX14" fmla="*/ 0 w 8524925"/>
                <a:gd name="connsiteY14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8524925 w 8524925"/>
                <a:gd name="connsiteY11" fmla="*/ 1487805 h 2179320"/>
                <a:gd name="connsiteX12" fmla="*/ 8517836 w 8524925"/>
                <a:gd name="connsiteY12" fmla="*/ 2179320 h 2179320"/>
                <a:gd name="connsiteX13" fmla="*/ 9525 w 8524925"/>
                <a:gd name="connsiteY13" fmla="*/ 2171700 h 2179320"/>
                <a:gd name="connsiteX14" fmla="*/ 0 w 8524925"/>
                <a:gd name="connsiteY14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6957333 w 8524925"/>
                <a:gd name="connsiteY11" fmla="*/ 1687133 h 2179320"/>
                <a:gd name="connsiteX12" fmla="*/ 8524925 w 8524925"/>
                <a:gd name="connsiteY12" fmla="*/ 1487805 h 2179320"/>
                <a:gd name="connsiteX13" fmla="*/ 8517836 w 8524925"/>
                <a:gd name="connsiteY13" fmla="*/ 2179320 h 2179320"/>
                <a:gd name="connsiteX14" fmla="*/ 9525 w 8524925"/>
                <a:gd name="connsiteY14" fmla="*/ 2171700 h 2179320"/>
                <a:gd name="connsiteX15" fmla="*/ 0 w 8524925"/>
                <a:gd name="connsiteY15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6957333 w 8524925"/>
                <a:gd name="connsiteY11" fmla="*/ 1687133 h 2179320"/>
                <a:gd name="connsiteX12" fmla="*/ 7170041 w 8524925"/>
                <a:gd name="connsiteY12" fmla="*/ 1494252 h 2179320"/>
                <a:gd name="connsiteX13" fmla="*/ 8524925 w 8524925"/>
                <a:gd name="connsiteY13" fmla="*/ 1487805 h 2179320"/>
                <a:gd name="connsiteX14" fmla="*/ 8517836 w 8524925"/>
                <a:gd name="connsiteY14" fmla="*/ 2179320 h 2179320"/>
                <a:gd name="connsiteX15" fmla="*/ 9525 w 8524925"/>
                <a:gd name="connsiteY15" fmla="*/ 2171700 h 2179320"/>
                <a:gd name="connsiteX16" fmla="*/ 0 w 8524925"/>
                <a:gd name="connsiteY16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6957333 w 8524925"/>
                <a:gd name="connsiteY11" fmla="*/ 1687133 h 2179320"/>
                <a:gd name="connsiteX12" fmla="*/ 7170041 w 8524925"/>
                <a:gd name="connsiteY12" fmla="*/ 1494252 h 2179320"/>
                <a:gd name="connsiteX13" fmla="*/ 8524925 w 8524925"/>
                <a:gd name="connsiteY13" fmla="*/ 1487805 h 2179320"/>
                <a:gd name="connsiteX14" fmla="*/ 8517836 w 8524925"/>
                <a:gd name="connsiteY14" fmla="*/ 2179320 h 2179320"/>
                <a:gd name="connsiteX15" fmla="*/ 9525 w 8524925"/>
                <a:gd name="connsiteY15" fmla="*/ 2171700 h 2179320"/>
                <a:gd name="connsiteX16" fmla="*/ 0 w 8524925"/>
                <a:gd name="connsiteY16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6957333 w 8524925"/>
                <a:gd name="connsiteY11" fmla="*/ 1687133 h 2179320"/>
                <a:gd name="connsiteX12" fmla="*/ 7156747 w 8524925"/>
                <a:gd name="connsiteY12" fmla="*/ 1499014 h 2179320"/>
                <a:gd name="connsiteX13" fmla="*/ 8524925 w 8524925"/>
                <a:gd name="connsiteY13" fmla="*/ 1487805 h 2179320"/>
                <a:gd name="connsiteX14" fmla="*/ 8517836 w 8524925"/>
                <a:gd name="connsiteY14" fmla="*/ 2179320 h 2179320"/>
                <a:gd name="connsiteX15" fmla="*/ 9525 w 8524925"/>
                <a:gd name="connsiteY15" fmla="*/ 2171700 h 2179320"/>
                <a:gd name="connsiteX16" fmla="*/ 0 w 8524925"/>
                <a:gd name="connsiteY16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6957333 w 8524925"/>
                <a:gd name="connsiteY11" fmla="*/ 1687133 h 2179320"/>
                <a:gd name="connsiteX12" fmla="*/ 7156747 w 8524925"/>
                <a:gd name="connsiteY12" fmla="*/ 1499014 h 2179320"/>
                <a:gd name="connsiteX13" fmla="*/ 8524925 w 8524925"/>
                <a:gd name="connsiteY13" fmla="*/ 1487805 h 2179320"/>
                <a:gd name="connsiteX14" fmla="*/ 8517836 w 8524925"/>
                <a:gd name="connsiteY14" fmla="*/ 2179320 h 2179320"/>
                <a:gd name="connsiteX15" fmla="*/ 9525 w 8524925"/>
                <a:gd name="connsiteY15" fmla="*/ 2171700 h 2179320"/>
                <a:gd name="connsiteX16" fmla="*/ 0 w 8524925"/>
                <a:gd name="connsiteY16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6957333 w 8524925"/>
                <a:gd name="connsiteY11" fmla="*/ 1687133 h 2179320"/>
                <a:gd name="connsiteX12" fmla="*/ 7156747 w 8524925"/>
                <a:gd name="connsiteY12" fmla="*/ 1499014 h 2179320"/>
                <a:gd name="connsiteX13" fmla="*/ 8524925 w 8524925"/>
                <a:gd name="connsiteY13" fmla="*/ 1487805 h 2179320"/>
                <a:gd name="connsiteX14" fmla="*/ 8517836 w 8524925"/>
                <a:gd name="connsiteY14" fmla="*/ 2179320 h 2179320"/>
                <a:gd name="connsiteX15" fmla="*/ 9525 w 8524925"/>
                <a:gd name="connsiteY15" fmla="*/ 2171700 h 2179320"/>
                <a:gd name="connsiteX16" fmla="*/ 0 w 8524925"/>
                <a:gd name="connsiteY16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6957334 w 8524925"/>
                <a:gd name="connsiteY11" fmla="*/ 1703802 h 2179320"/>
                <a:gd name="connsiteX12" fmla="*/ 7156747 w 8524925"/>
                <a:gd name="connsiteY12" fmla="*/ 1499014 h 2179320"/>
                <a:gd name="connsiteX13" fmla="*/ 8524925 w 8524925"/>
                <a:gd name="connsiteY13" fmla="*/ 1487805 h 2179320"/>
                <a:gd name="connsiteX14" fmla="*/ 8517836 w 8524925"/>
                <a:gd name="connsiteY14" fmla="*/ 2179320 h 2179320"/>
                <a:gd name="connsiteX15" fmla="*/ 9525 w 8524925"/>
                <a:gd name="connsiteY15" fmla="*/ 2171700 h 2179320"/>
                <a:gd name="connsiteX16" fmla="*/ 0 w 8524925"/>
                <a:gd name="connsiteY16" fmla="*/ 0 h 2179320"/>
                <a:gd name="connsiteX0" fmla="*/ 0 w 8524925"/>
                <a:gd name="connsiteY0" fmla="*/ 0 h 2179320"/>
                <a:gd name="connsiteX1" fmla="*/ 2400300 w 8524925"/>
                <a:gd name="connsiteY1" fmla="*/ 0 h 2179320"/>
                <a:gd name="connsiteX2" fmla="*/ 2400300 w 8524925"/>
                <a:gd name="connsiteY2" fmla="*/ 590550 h 2179320"/>
                <a:gd name="connsiteX3" fmla="*/ 2615407 w 8524925"/>
                <a:gd name="connsiteY3" fmla="*/ 777496 h 2179320"/>
                <a:gd name="connsiteX4" fmla="*/ 2831306 w 8524925"/>
                <a:gd name="connsiteY4" fmla="*/ 597315 h 2179320"/>
                <a:gd name="connsiteX5" fmla="*/ 4581525 w 8524925"/>
                <a:gd name="connsiteY5" fmla="*/ 590550 h 2179320"/>
                <a:gd name="connsiteX6" fmla="*/ 4581525 w 8524925"/>
                <a:gd name="connsiteY6" fmla="*/ 1028700 h 2179320"/>
                <a:gd name="connsiteX7" fmla="*/ 4788890 w 8524925"/>
                <a:gd name="connsiteY7" fmla="*/ 1202152 h 2179320"/>
                <a:gd name="connsiteX8" fmla="*/ 4995691 w 8524925"/>
                <a:gd name="connsiteY8" fmla="*/ 1037052 h 2179320"/>
                <a:gd name="connsiteX9" fmla="*/ 6753225 w 8524925"/>
                <a:gd name="connsiteY9" fmla="*/ 1028700 h 2179320"/>
                <a:gd name="connsiteX10" fmla="*/ 6753225 w 8524925"/>
                <a:gd name="connsiteY10" fmla="*/ 1495425 h 2179320"/>
                <a:gd name="connsiteX11" fmla="*/ 6957335 w 8524925"/>
                <a:gd name="connsiteY11" fmla="*/ 1684752 h 2179320"/>
                <a:gd name="connsiteX12" fmla="*/ 7156747 w 8524925"/>
                <a:gd name="connsiteY12" fmla="*/ 1499014 h 2179320"/>
                <a:gd name="connsiteX13" fmla="*/ 8524925 w 8524925"/>
                <a:gd name="connsiteY13" fmla="*/ 1487805 h 2179320"/>
                <a:gd name="connsiteX14" fmla="*/ 8517836 w 8524925"/>
                <a:gd name="connsiteY14" fmla="*/ 2179320 h 2179320"/>
                <a:gd name="connsiteX15" fmla="*/ 9525 w 8524925"/>
                <a:gd name="connsiteY15" fmla="*/ 2171700 h 2179320"/>
                <a:gd name="connsiteX16" fmla="*/ 0 w 8524925"/>
                <a:gd name="connsiteY16" fmla="*/ 0 h 2179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24925" h="2179320">
                  <a:moveTo>
                    <a:pt x="0" y="0"/>
                  </a:moveTo>
                  <a:lnTo>
                    <a:pt x="2400300" y="0"/>
                  </a:lnTo>
                  <a:lnTo>
                    <a:pt x="2400300" y="590550"/>
                  </a:lnTo>
                  <a:cubicBezTo>
                    <a:pt x="2417498" y="572432"/>
                    <a:pt x="2441046" y="764658"/>
                    <a:pt x="2615407" y="777496"/>
                  </a:cubicBezTo>
                  <a:cubicBezTo>
                    <a:pt x="2747170" y="765060"/>
                    <a:pt x="2799556" y="707382"/>
                    <a:pt x="2831306" y="597315"/>
                  </a:cubicBezTo>
                  <a:lnTo>
                    <a:pt x="4581525" y="590550"/>
                  </a:lnTo>
                  <a:lnTo>
                    <a:pt x="4581525" y="1028700"/>
                  </a:lnTo>
                  <a:cubicBezTo>
                    <a:pt x="4633906" y="1117209"/>
                    <a:pt x="4712876" y="1227943"/>
                    <a:pt x="4788890" y="1202152"/>
                  </a:cubicBezTo>
                  <a:cubicBezTo>
                    <a:pt x="4865701" y="1193685"/>
                    <a:pt x="4942515" y="1185219"/>
                    <a:pt x="4995691" y="1037052"/>
                  </a:cubicBezTo>
                  <a:lnTo>
                    <a:pt x="6753225" y="1028700"/>
                  </a:lnTo>
                  <a:lnTo>
                    <a:pt x="6753225" y="1495425"/>
                  </a:lnTo>
                  <a:cubicBezTo>
                    <a:pt x="6786549" y="1504559"/>
                    <a:pt x="6724598" y="1608943"/>
                    <a:pt x="6957335" y="1684752"/>
                  </a:cubicBezTo>
                  <a:cubicBezTo>
                    <a:pt x="7028976" y="1675227"/>
                    <a:pt x="7129421" y="1634745"/>
                    <a:pt x="7156747" y="1499014"/>
                  </a:cubicBezTo>
                  <a:lnTo>
                    <a:pt x="8524925" y="1487805"/>
                  </a:lnTo>
                  <a:cubicBezTo>
                    <a:pt x="8522562" y="1715770"/>
                    <a:pt x="8520199" y="1951355"/>
                    <a:pt x="8517836" y="2179320"/>
                  </a:cubicBezTo>
                  <a:lnTo>
                    <a:pt x="9525" y="21717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8006865" y="3651034"/>
              <a:ext cx="778058" cy="250570"/>
            </a:xfrm>
            <a:prstGeom prst="rect">
              <a:avLst/>
            </a:prstGeom>
            <a:solidFill>
              <a:srgbClr val="4BD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4" name="Полилиния 63"/>
            <p:cNvSpPr/>
            <p:nvPr/>
          </p:nvSpPr>
          <p:spPr>
            <a:xfrm>
              <a:off x="7955824" y="4179930"/>
              <a:ext cx="236109" cy="130481"/>
            </a:xfrm>
            <a:custGeom>
              <a:avLst/>
              <a:gdLst>
                <a:gd name="connsiteX0" fmla="*/ 542925 w 542925"/>
                <a:gd name="connsiteY0" fmla="*/ 0 h 300037"/>
                <a:gd name="connsiteX1" fmla="*/ 542925 w 542925"/>
                <a:gd name="connsiteY1" fmla="*/ 300037 h 300037"/>
                <a:gd name="connsiteX2" fmla="*/ 0 w 542925"/>
                <a:gd name="connsiteY2" fmla="*/ 300037 h 300037"/>
                <a:gd name="connsiteX3" fmla="*/ 0 w 542925"/>
                <a:gd name="connsiteY3" fmla="*/ 4762 h 300037"/>
                <a:gd name="connsiteX4" fmla="*/ 4762 w 542925"/>
                <a:gd name="connsiteY4" fmla="*/ 476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300037">
                  <a:moveTo>
                    <a:pt x="542925" y="0"/>
                  </a:moveTo>
                  <a:lnTo>
                    <a:pt x="542925" y="300037"/>
                  </a:lnTo>
                  <a:lnTo>
                    <a:pt x="0" y="300037"/>
                  </a:lnTo>
                  <a:lnTo>
                    <a:pt x="0" y="4762"/>
                  </a:lnTo>
                  <a:lnTo>
                    <a:pt x="4762" y="4762"/>
                  </a:lnTo>
                </a:path>
              </a:pathLst>
            </a:custGeom>
            <a:ln w="28575">
              <a:solidFill>
                <a:srgbClr val="12A4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5" name="Полилиния 64"/>
            <p:cNvSpPr/>
            <p:nvPr/>
          </p:nvSpPr>
          <p:spPr>
            <a:xfrm>
              <a:off x="6938959" y="3979850"/>
              <a:ext cx="236109" cy="130481"/>
            </a:xfrm>
            <a:custGeom>
              <a:avLst/>
              <a:gdLst>
                <a:gd name="connsiteX0" fmla="*/ 542925 w 542925"/>
                <a:gd name="connsiteY0" fmla="*/ 0 h 300037"/>
                <a:gd name="connsiteX1" fmla="*/ 542925 w 542925"/>
                <a:gd name="connsiteY1" fmla="*/ 300037 h 300037"/>
                <a:gd name="connsiteX2" fmla="*/ 0 w 542925"/>
                <a:gd name="connsiteY2" fmla="*/ 300037 h 300037"/>
                <a:gd name="connsiteX3" fmla="*/ 0 w 542925"/>
                <a:gd name="connsiteY3" fmla="*/ 4762 h 300037"/>
                <a:gd name="connsiteX4" fmla="*/ 4762 w 542925"/>
                <a:gd name="connsiteY4" fmla="*/ 476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300037">
                  <a:moveTo>
                    <a:pt x="542925" y="0"/>
                  </a:moveTo>
                  <a:lnTo>
                    <a:pt x="542925" y="300037"/>
                  </a:lnTo>
                  <a:lnTo>
                    <a:pt x="0" y="300037"/>
                  </a:lnTo>
                  <a:lnTo>
                    <a:pt x="0" y="4762"/>
                  </a:lnTo>
                  <a:lnTo>
                    <a:pt x="4762" y="4762"/>
                  </a:lnTo>
                </a:path>
              </a:pathLst>
            </a:custGeom>
            <a:ln w="28575">
              <a:solidFill>
                <a:srgbClr val="12A4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66" name="Полилиния 65"/>
            <p:cNvSpPr/>
            <p:nvPr/>
          </p:nvSpPr>
          <p:spPr>
            <a:xfrm>
              <a:off x="5920383" y="3793107"/>
              <a:ext cx="236109" cy="130481"/>
            </a:xfrm>
            <a:custGeom>
              <a:avLst/>
              <a:gdLst>
                <a:gd name="connsiteX0" fmla="*/ 542925 w 542925"/>
                <a:gd name="connsiteY0" fmla="*/ 0 h 300037"/>
                <a:gd name="connsiteX1" fmla="*/ 542925 w 542925"/>
                <a:gd name="connsiteY1" fmla="*/ 300037 h 300037"/>
                <a:gd name="connsiteX2" fmla="*/ 0 w 542925"/>
                <a:gd name="connsiteY2" fmla="*/ 300037 h 300037"/>
                <a:gd name="connsiteX3" fmla="*/ 0 w 542925"/>
                <a:gd name="connsiteY3" fmla="*/ 4762 h 300037"/>
                <a:gd name="connsiteX4" fmla="*/ 4762 w 542925"/>
                <a:gd name="connsiteY4" fmla="*/ 4762 h 30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5" h="300037">
                  <a:moveTo>
                    <a:pt x="542925" y="0"/>
                  </a:moveTo>
                  <a:lnTo>
                    <a:pt x="542925" y="300037"/>
                  </a:lnTo>
                  <a:lnTo>
                    <a:pt x="0" y="300037"/>
                  </a:lnTo>
                  <a:lnTo>
                    <a:pt x="0" y="4762"/>
                  </a:lnTo>
                  <a:lnTo>
                    <a:pt x="4762" y="4762"/>
                  </a:lnTo>
                </a:path>
              </a:pathLst>
            </a:custGeom>
            <a:ln w="28575">
              <a:solidFill>
                <a:srgbClr val="12A4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996648" y="3447494"/>
              <a:ext cx="1010217" cy="205239"/>
            </a:xfrm>
            <a:prstGeom prst="rect">
              <a:avLst/>
            </a:prstGeom>
            <a:solidFill>
              <a:srgbClr val="4BD0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62" name="Группа 61"/>
            <p:cNvGrpSpPr/>
            <p:nvPr/>
          </p:nvGrpSpPr>
          <p:grpSpPr>
            <a:xfrm>
              <a:off x="6953744" y="3150002"/>
              <a:ext cx="179753" cy="904933"/>
              <a:chOff x="2411242" y="1703766"/>
              <a:chExt cx="413338" cy="2080868"/>
            </a:xfr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  <a:tileRect/>
            </a:gradFill>
          </p:grpSpPr>
          <p:sp>
            <p:nvSpPr>
              <p:cNvPr id="75" name="Хорда 74"/>
              <p:cNvSpPr/>
              <p:nvPr/>
            </p:nvSpPr>
            <p:spPr>
              <a:xfrm rot="18194129">
                <a:off x="2411242" y="3371296"/>
                <a:ext cx="413338" cy="413338"/>
              </a:xfrm>
              <a:prstGeom prst="chord">
                <a:avLst>
                  <a:gd name="adj1" fmla="val 3036704"/>
                  <a:gd name="adj2" fmla="val 14440448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Цилиндр 75"/>
              <p:cNvSpPr/>
              <p:nvPr/>
            </p:nvSpPr>
            <p:spPr>
              <a:xfrm>
                <a:off x="2509899" y="1703766"/>
                <a:ext cx="216024" cy="1900848"/>
              </a:xfrm>
              <a:prstGeom prst="can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7963961" y="3356752"/>
              <a:ext cx="179753" cy="904933"/>
              <a:chOff x="2411242" y="1703766"/>
              <a:chExt cx="413338" cy="2080868"/>
            </a:xfr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  <a:tileRect/>
            </a:gradFill>
          </p:grpSpPr>
          <p:sp>
            <p:nvSpPr>
              <p:cNvPr id="73" name="Хорда 72"/>
              <p:cNvSpPr/>
              <p:nvPr/>
            </p:nvSpPr>
            <p:spPr>
              <a:xfrm rot="18194129">
                <a:off x="2411242" y="3371296"/>
                <a:ext cx="413338" cy="413338"/>
              </a:xfrm>
              <a:prstGeom prst="chord">
                <a:avLst>
                  <a:gd name="adj1" fmla="val 3036704"/>
                  <a:gd name="adj2" fmla="val 14440448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Цилиндр 73"/>
              <p:cNvSpPr/>
              <p:nvPr/>
            </p:nvSpPr>
            <p:spPr>
              <a:xfrm>
                <a:off x="2509899" y="1703766"/>
                <a:ext cx="216024" cy="1900848"/>
              </a:xfrm>
              <a:prstGeom prst="can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1" name="Группа 40"/>
            <p:cNvGrpSpPr/>
            <p:nvPr/>
          </p:nvGrpSpPr>
          <p:grpSpPr>
            <a:xfrm>
              <a:off x="5936004" y="1680021"/>
              <a:ext cx="179753" cy="904933"/>
              <a:chOff x="2411242" y="1703766"/>
              <a:chExt cx="413338" cy="2080868"/>
            </a:xfr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  <a:tileRect/>
            </a:gradFill>
          </p:grpSpPr>
          <p:sp>
            <p:nvSpPr>
              <p:cNvPr id="43" name="Хорда 42"/>
              <p:cNvSpPr/>
              <p:nvPr/>
            </p:nvSpPr>
            <p:spPr>
              <a:xfrm rot="18194129">
                <a:off x="2411242" y="3371296"/>
                <a:ext cx="413338" cy="413338"/>
              </a:xfrm>
              <a:prstGeom prst="chord">
                <a:avLst>
                  <a:gd name="adj1" fmla="val 3036704"/>
                  <a:gd name="adj2" fmla="val 14440448"/>
                </a:avLst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Цилиндр 43"/>
              <p:cNvSpPr/>
              <p:nvPr/>
            </p:nvSpPr>
            <p:spPr>
              <a:xfrm>
                <a:off x="2509899" y="1703766"/>
                <a:ext cx="216024" cy="1900848"/>
              </a:xfrm>
              <a:prstGeom prst="can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53922" y="2965286"/>
              <a:ext cx="602373" cy="320056"/>
            </a:xfrm>
            <a:prstGeom prst="rect">
              <a:avLst/>
            </a:prstGeom>
          </p:spPr>
        </p:pic>
      </p:grpSp>
      <p:sp>
        <p:nvSpPr>
          <p:cNvPr id="47" name="Полилиния 46"/>
          <p:cNvSpPr/>
          <p:nvPr/>
        </p:nvSpPr>
        <p:spPr>
          <a:xfrm>
            <a:off x="10549501" y="5434272"/>
            <a:ext cx="1163728" cy="419984"/>
          </a:xfrm>
          <a:custGeom>
            <a:avLst/>
            <a:gdLst>
              <a:gd name="connsiteX0" fmla="*/ 1995488 w 2000250"/>
              <a:gd name="connsiteY0" fmla="*/ 0 h 666750"/>
              <a:gd name="connsiteX1" fmla="*/ 0 w 2000250"/>
              <a:gd name="connsiteY1" fmla="*/ 0 h 666750"/>
              <a:gd name="connsiteX2" fmla="*/ 28575 w 2000250"/>
              <a:gd name="connsiteY2" fmla="*/ 666750 h 666750"/>
              <a:gd name="connsiteX3" fmla="*/ 2000250 w 2000250"/>
              <a:gd name="connsiteY3" fmla="*/ 666750 h 666750"/>
              <a:gd name="connsiteX4" fmla="*/ 1995488 w 2000250"/>
              <a:gd name="connsiteY4" fmla="*/ 0 h 666750"/>
              <a:gd name="connsiteX0" fmla="*/ 2005013 w 2005224"/>
              <a:gd name="connsiteY0" fmla="*/ 4388 h 666750"/>
              <a:gd name="connsiteX1" fmla="*/ 0 w 2005224"/>
              <a:gd name="connsiteY1" fmla="*/ 0 h 666750"/>
              <a:gd name="connsiteX2" fmla="*/ 28575 w 2005224"/>
              <a:gd name="connsiteY2" fmla="*/ 666750 h 666750"/>
              <a:gd name="connsiteX3" fmla="*/ 2000250 w 2005224"/>
              <a:gd name="connsiteY3" fmla="*/ 666750 h 666750"/>
              <a:gd name="connsiteX4" fmla="*/ 2005013 w 2005224"/>
              <a:gd name="connsiteY4" fmla="*/ 4388 h 666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5224" h="666750">
                <a:moveTo>
                  <a:pt x="2005013" y="4388"/>
                </a:moveTo>
                <a:lnTo>
                  <a:pt x="0" y="0"/>
                </a:lnTo>
                <a:lnTo>
                  <a:pt x="28575" y="666750"/>
                </a:lnTo>
                <a:lnTo>
                  <a:pt x="2000250" y="666750"/>
                </a:lnTo>
                <a:cubicBezTo>
                  <a:pt x="1998663" y="444500"/>
                  <a:pt x="2006600" y="226638"/>
                  <a:pt x="2005013" y="4388"/>
                </a:cubicBezTo>
                <a:close/>
              </a:path>
            </a:pathLst>
          </a:custGeom>
          <a:solidFill>
            <a:srgbClr val="12A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97818" y="1785605"/>
            <a:ext cx="5315412" cy="364866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8116429" y="3202571"/>
            <a:ext cx="771951" cy="7780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202960" y="4851303"/>
            <a:ext cx="626845" cy="475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408820" y="3979105"/>
            <a:ext cx="189025" cy="110164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Полилиния 83"/>
          <p:cNvSpPr/>
          <p:nvPr/>
        </p:nvSpPr>
        <p:spPr>
          <a:xfrm>
            <a:off x="6397818" y="5050089"/>
            <a:ext cx="5312231" cy="923145"/>
          </a:xfrm>
          <a:custGeom>
            <a:avLst/>
            <a:gdLst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6810375 w 9153525"/>
              <a:gd name="connsiteY2" fmla="*/ 381000 h 1590675"/>
              <a:gd name="connsiteX3" fmla="*/ 4933950 w 9153525"/>
              <a:gd name="connsiteY3" fmla="*/ 381000 h 1590675"/>
              <a:gd name="connsiteX4" fmla="*/ 4943475 w 9153525"/>
              <a:gd name="connsiteY4" fmla="*/ 0 h 1590675"/>
              <a:gd name="connsiteX5" fmla="*/ 0 w 9153525"/>
              <a:gd name="connsiteY5" fmla="*/ 19050 h 1590675"/>
              <a:gd name="connsiteX6" fmla="*/ 9525 w 9153525"/>
              <a:gd name="connsiteY6" fmla="*/ 1590675 h 1590675"/>
              <a:gd name="connsiteX7" fmla="*/ 9153525 w 9153525"/>
              <a:gd name="connsiteY7" fmla="*/ 1571625 h 1590675"/>
              <a:gd name="connsiteX8" fmla="*/ 9153525 w 9153525"/>
              <a:gd name="connsiteY8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064375 w 9153525"/>
              <a:gd name="connsiteY2" fmla="*/ 536575 h 1590675"/>
              <a:gd name="connsiteX3" fmla="*/ 6810375 w 9153525"/>
              <a:gd name="connsiteY3" fmla="*/ 381000 h 1590675"/>
              <a:gd name="connsiteX4" fmla="*/ 4933950 w 9153525"/>
              <a:gd name="connsiteY4" fmla="*/ 381000 h 1590675"/>
              <a:gd name="connsiteX5" fmla="*/ 4943475 w 9153525"/>
              <a:gd name="connsiteY5" fmla="*/ 0 h 1590675"/>
              <a:gd name="connsiteX6" fmla="*/ 0 w 9153525"/>
              <a:gd name="connsiteY6" fmla="*/ 19050 h 1590675"/>
              <a:gd name="connsiteX7" fmla="*/ 9525 w 9153525"/>
              <a:gd name="connsiteY7" fmla="*/ 1590675 h 1590675"/>
              <a:gd name="connsiteX8" fmla="*/ 9153525 w 9153525"/>
              <a:gd name="connsiteY8" fmla="*/ 1571625 h 1590675"/>
              <a:gd name="connsiteX9" fmla="*/ 9153525 w 9153525"/>
              <a:gd name="connsiteY9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064375 w 9153525"/>
              <a:gd name="connsiteY2" fmla="*/ 536575 h 1590675"/>
              <a:gd name="connsiteX3" fmla="*/ 6810375 w 9153525"/>
              <a:gd name="connsiteY3" fmla="*/ 381000 h 1590675"/>
              <a:gd name="connsiteX4" fmla="*/ 4933950 w 9153525"/>
              <a:gd name="connsiteY4" fmla="*/ 381000 h 1590675"/>
              <a:gd name="connsiteX5" fmla="*/ 4943475 w 9153525"/>
              <a:gd name="connsiteY5" fmla="*/ 0 h 1590675"/>
              <a:gd name="connsiteX6" fmla="*/ 0 w 9153525"/>
              <a:gd name="connsiteY6" fmla="*/ 19050 h 1590675"/>
              <a:gd name="connsiteX7" fmla="*/ 9525 w 9153525"/>
              <a:gd name="connsiteY7" fmla="*/ 1590675 h 1590675"/>
              <a:gd name="connsiteX8" fmla="*/ 9153525 w 9153525"/>
              <a:gd name="connsiteY8" fmla="*/ 1571625 h 1590675"/>
              <a:gd name="connsiteX9" fmla="*/ 9153525 w 9153525"/>
              <a:gd name="connsiteY9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064375 w 9153525"/>
              <a:gd name="connsiteY2" fmla="*/ 536575 h 1590675"/>
              <a:gd name="connsiteX3" fmla="*/ 6810375 w 9153525"/>
              <a:gd name="connsiteY3" fmla="*/ 381000 h 1590675"/>
              <a:gd name="connsiteX4" fmla="*/ 4933950 w 9153525"/>
              <a:gd name="connsiteY4" fmla="*/ 381000 h 1590675"/>
              <a:gd name="connsiteX5" fmla="*/ 4943475 w 9153525"/>
              <a:gd name="connsiteY5" fmla="*/ 0 h 1590675"/>
              <a:gd name="connsiteX6" fmla="*/ 0 w 9153525"/>
              <a:gd name="connsiteY6" fmla="*/ 19050 h 1590675"/>
              <a:gd name="connsiteX7" fmla="*/ 9525 w 9153525"/>
              <a:gd name="connsiteY7" fmla="*/ 1590675 h 1590675"/>
              <a:gd name="connsiteX8" fmla="*/ 9153525 w 9153525"/>
              <a:gd name="connsiteY8" fmla="*/ 1571625 h 1590675"/>
              <a:gd name="connsiteX9" fmla="*/ 9153525 w 9153525"/>
              <a:gd name="connsiteY9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45350 w 9153525"/>
              <a:gd name="connsiteY2" fmla="*/ 95885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00900 w 9153525"/>
              <a:gd name="connsiteY2" fmla="*/ 99060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00900 w 9153525"/>
              <a:gd name="connsiteY2" fmla="*/ 99060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00900 w 9153525"/>
              <a:gd name="connsiteY2" fmla="*/ 99060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29475 w 9153525"/>
              <a:gd name="connsiteY2" fmla="*/ 99695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29475 w 9153525"/>
              <a:gd name="connsiteY2" fmla="*/ 99695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29475 w 9153525"/>
              <a:gd name="connsiteY2" fmla="*/ 99695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29475 w 9153525"/>
              <a:gd name="connsiteY2" fmla="*/ 99695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29475 w 9153525"/>
              <a:gd name="connsiteY2" fmla="*/ 99695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29475 w 9153525"/>
              <a:gd name="connsiteY2" fmla="*/ 99695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  <a:gd name="connsiteX0" fmla="*/ 9153525 w 9153525"/>
              <a:gd name="connsiteY0" fmla="*/ 1333500 h 1590675"/>
              <a:gd name="connsiteX1" fmla="*/ 7677150 w 9153525"/>
              <a:gd name="connsiteY1" fmla="*/ 1333500 h 1590675"/>
              <a:gd name="connsiteX2" fmla="*/ 7229475 w 9153525"/>
              <a:gd name="connsiteY2" fmla="*/ 996950 h 1590675"/>
              <a:gd name="connsiteX3" fmla="*/ 7064375 w 9153525"/>
              <a:gd name="connsiteY3" fmla="*/ 536575 h 1590675"/>
              <a:gd name="connsiteX4" fmla="*/ 6810375 w 9153525"/>
              <a:gd name="connsiteY4" fmla="*/ 381000 h 1590675"/>
              <a:gd name="connsiteX5" fmla="*/ 4933950 w 9153525"/>
              <a:gd name="connsiteY5" fmla="*/ 381000 h 1590675"/>
              <a:gd name="connsiteX6" fmla="*/ 4943475 w 9153525"/>
              <a:gd name="connsiteY6" fmla="*/ 0 h 1590675"/>
              <a:gd name="connsiteX7" fmla="*/ 0 w 9153525"/>
              <a:gd name="connsiteY7" fmla="*/ 19050 h 1590675"/>
              <a:gd name="connsiteX8" fmla="*/ 9525 w 9153525"/>
              <a:gd name="connsiteY8" fmla="*/ 1590675 h 1590675"/>
              <a:gd name="connsiteX9" fmla="*/ 9153525 w 9153525"/>
              <a:gd name="connsiteY9" fmla="*/ 1571625 h 1590675"/>
              <a:gd name="connsiteX10" fmla="*/ 9153525 w 9153525"/>
              <a:gd name="connsiteY10" fmla="*/ 133350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1590675">
                <a:moveTo>
                  <a:pt x="9153525" y="1333500"/>
                </a:moveTo>
                <a:lnTo>
                  <a:pt x="7677150" y="1333500"/>
                </a:lnTo>
                <a:cubicBezTo>
                  <a:pt x="7373408" y="1263121"/>
                  <a:pt x="7337954" y="1221846"/>
                  <a:pt x="7229475" y="996950"/>
                </a:cubicBezTo>
                <a:cubicBezTo>
                  <a:pt x="7181321" y="753004"/>
                  <a:pt x="7151158" y="624946"/>
                  <a:pt x="7064375" y="536575"/>
                </a:cubicBezTo>
                <a:cubicBezTo>
                  <a:pt x="6979708" y="484717"/>
                  <a:pt x="6888692" y="404283"/>
                  <a:pt x="6810375" y="381000"/>
                </a:cubicBezTo>
                <a:lnTo>
                  <a:pt x="4933950" y="381000"/>
                </a:lnTo>
                <a:lnTo>
                  <a:pt x="4943475" y="0"/>
                </a:lnTo>
                <a:lnTo>
                  <a:pt x="0" y="19050"/>
                </a:lnTo>
                <a:lnTo>
                  <a:pt x="9525" y="1590675"/>
                </a:lnTo>
                <a:lnTo>
                  <a:pt x="9153525" y="1571625"/>
                </a:lnTo>
                <a:lnTo>
                  <a:pt x="9153525" y="1333500"/>
                </a:ln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1104393" y="5687097"/>
            <a:ext cx="83580" cy="1462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1104393" y="5833362"/>
            <a:ext cx="83580" cy="4178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937234" y="5331884"/>
            <a:ext cx="417897" cy="376107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1020812" y="5269201"/>
            <a:ext cx="250739" cy="62684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0979023" y="5227411"/>
            <a:ext cx="334317" cy="41789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0" name="Группа 89"/>
          <p:cNvGrpSpPr/>
          <p:nvPr/>
        </p:nvGrpSpPr>
        <p:grpSpPr>
          <a:xfrm>
            <a:off x="10101439" y="4893468"/>
            <a:ext cx="292989" cy="526985"/>
            <a:chOff x="6372200" y="3292474"/>
            <a:chExt cx="504850" cy="908051"/>
          </a:xfrm>
          <a:solidFill>
            <a:schemeClr val="bg1">
              <a:lumMod val="75000"/>
            </a:schemeClr>
          </a:solidFill>
        </p:grpSpPr>
        <p:sp>
          <p:nvSpPr>
            <p:cNvPr id="91" name="Полилиния 90"/>
            <p:cNvSpPr/>
            <p:nvPr/>
          </p:nvSpPr>
          <p:spPr>
            <a:xfrm>
              <a:off x="6429375" y="3292475"/>
              <a:ext cx="390525" cy="908050"/>
            </a:xfrm>
            <a:custGeom>
              <a:avLst/>
              <a:gdLst>
                <a:gd name="connsiteX0" fmla="*/ 390525 w 390525"/>
                <a:gd name="connsiteY0" fmla="*/ 200025 h 908050"/>
                <a:gd name="connsiteX1" fmla="*/ 390525 w 390525"/>
                <a:gd name="connsiteY1" fmla="*/ 908050 h 908050"/>
                <a:gd name="connsiteX2" fmla="*/ 0 w 390525"/>
                <a:gd name="connsiteY2" fmla="*/ 908050 h 908050"/>
                <a:gd name="connsiteX3" fmla="*/ 0 w 390525"/>
                <a:gd name="connsiteY3" fmla="*/ 196850 h 908050"/>
                <a:gd name="connsiteX4" fmla="*/ 196850 w 390525"/>
                <a:gd name="connsiteY4" fmla="*/ 0 h 908050"/>
                <a:gd name="connsiteX5" fmla="*/ 390525 w 390525"/>
                <a:gd name="connsiteY5" fmla="*/ 200025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908050">
                  <a:moveTo>
                    <a:pt x="390525" y="200025"/>
                  </a:moveTo>
                  <a:lnTo>
                    <a:pt x="390525" y="908050"/>
                  </a:lnTo>
                  <a:lnTo>
                    <a:pt x="0" y="908050"/>
                  </a:lnTo>
                  <a:lnTo>
                    <a:pt x="0" y="196850"/>
                  </a:lnTo>
                  <a:lnTo>
                    <a:pt x="196850" y="0"/>
                  </a:lnTo>
                  <a:lnTo>
                    <a:pt x="390525" y="20002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92" name="Прямая соединительная линия 91"/>
            <p:cNvCxnSpPr>
              <a:stCxn id="91" idx="4"/>
            </p:cNvCxnSpPr>
            <p:nvPr/>
          </p:nvCxnSpPr>
          <p:spPr>
            <a:xfrm flipH="1">
              <a:off x="6372200" y="3292475"/>
              <a:ext cx="254025" cy="25138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6623025" y="3292474"/>
              <a:ext cx="254025" cy="251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Группа 93"/>
          <p:cNvGrpSpPr/>
          <p:nvPr/>
        </p:nvGrpSpPr>
        <p:grpSpPr>
          <a:xfrm>
            <a:off x="8742814" y="4751446"/>
            <a:ext cx="292989" cy="526985"/>
            <a:chOff x="6372200" y="3292474"/>
            <a:chExt cx="504850" cy="908051"/>
          </a:xfrm>
          <a:solidFill>
            <a:schemeClr val="bg1">
              <a:lumMod val="75000"/>
            </a:schemeClr>
          </a:solidFill>
        </p:grpSpPr>
        <p:sp>
          <p:nvSpPr>
            <p:cNvPr id="95" name="Полилиния 94"/>
            <p:cNvSpPr/>
            <p:nvPr/>
          </p:nvSpPr>
          <p:spPr>
            <a:xfrm>
              <a:off x="6429375" y="3292475"/>
              <a:ext cx="390525" cy="908050"/>
            </a:xfrm>
            <a:custGeom>
              <a:avLst/>
              <a:gdLst>
                <a:gd name="connsiteX0" fmla="*/ 390525 w 390525"/>
                <a:gd name="connsiteY0" fmla="*/ 200025 h 908050"/>
                <a:gd name="connsiteX1" fmla="*/ 390525 w 390525"/>
                <a:gd name="connsiteY1" fmla="*/ 908050 h 908050"/>
                <a:gd name="connsiteX2" fmla="*/ 0 w 390525"/>
                <a:gd name="connsiteY2" fmla="*/ 908050 h 908050"/>
                <a:gd name="connsiteX3" fmla="*/ 0 w 390525"/>
                <a:gd name="connsiteY3" fmla="*/ 196850 h 908050"/>
                <a:gd name="connsiteX4" fmla="*/ 196850 w 390525"/>
                <a:gd name="connsiteY4" fmla="*/ 0 h 908050"/>
                <a:gd name="connsiteX5" fmla="*/ 390525 w 390525"/>
                <a:gd name="connsiteY5" fmla="*/ 200025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525" h="908050">
                  <a:moveTo>
                    <a:pt x="390525" y="200025"/>
                  </a:moveTo>
                  <a:lnTo>
                    <a:pt x="390525" y="908050"/>
                  </a:lnTo>
                  <a:lnTo>
                    <a:pt x="0" y="908050"/>
                  </a:lnTo>
                  <a:lnTo>
                    <a:pt x="0" y="196850"/>
                  </a:lnTo>
                  <a:lnTo>
                    <a:pt x="196850" y="0"/>
                  </a:lnTo>
                  <a:lnTo>
                    <a:pt x="390525" y="200025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96" name="Прямая соединительная линия 95"/>
            <p:cNvCxnSpPr>
              <a:stCxn id="95" idx="4"/>
            </p:cNvCxnSpPr>
            <p:nvPr/>
          </p:nvCxnSpPr>
          <p:spPr>
            <a:xfrm flipH="1">
              <a:off x="6372200" y="3292475"/>
              <a:ext cx="254025" cy="251383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6623025" y="3292474"/>
              <a:ext cx="254025" cy="251384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Полилиния 97"/>
          <p:cNvSpPr/>
          <p:nvPr/>
        </p:nvSpPr>
        <p:spPr>
          <a:xfrm>
            <a:off x="6738699" y="3624036"/>
            <a:ext cx="989479" cy="1415121"/>
          </a:xfrm>
          <a:custGeom>
            <a:avLst/>
            <a:gdLst>
              <a:gd name="connsiteX0" fmla="*/ 1704975 w 1704975"/>
              <a:gd name="connsiteY0" fmla="*/ 2438400 h 2438400"/>
              <a:gd name="connsiteX1" fmla="*/ 1685925 w 1704975"/>
              <a:gd name="connsiteY1" fmla="*/ 723900 h 2438400"/>
              <a:gd name="connsiteX2" fmla="*/ 904875 w 1704975"/>
              <a:gd name="connsiteY2" fmla="*/ 0 h 2438400"/>
              <a:gd name="connsiteX3" fmla="*/ 0 w 1704975"/>
              <a:gd name="connsiteY3" fmla="*/ 809625 h 2438400"/>
              <a:gd name="connsiteX4" fmla="*/ 0 w 1704975"/>
              <a:gd name="connsiteY4" fmla="*/ 2438400 h 2438400"/>
              <a:gd name="connsiteX5" fmla="*/ 1704975 w 1704975"/>
              <a:gd name="connsiteY5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4975" h="2438400">
                <a:moveTo>
                  <a:pt x="1704975" y="2438400"/>
                </a:moveTo>
                <a:lnTo>
                  <a:pt x="1685925" y="723900"/>
                </a:lnTo>
                <a:lnTo>
                  <a:pt x="904875" y="0"/>
                </a:lnTo>
                <a:lnTo>
                  <a:pt x="0" y="809625"/>
                </a:lnTo>
                <a:lnTo>
                  <a:pt x="0" y="2438400"/>
                </a:lnTo>
                <a:lnTo>
                  <a:pt x="1704975" y="24384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>
            <a:off x="6784977" y="4824391"/>
            <a:ext cx="888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flipH="1">
            <a:off x="6784977" y="4579669"/>
            <a:ext cx="88899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/>
          <p:nvPr/>
        </p:nvCxnSpPr>
        <p:spPr>
          <a:xfrm flipH="1">
            <a:off x="6784975" y="4331595"/>
            <a:ext cx="8890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 flipH="1">
            <a:off x="6788151" y="4099088"/>
            <a:ext cx="8763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7193359" y="3555821"/>
            <a:ext cx="750504" cy="6895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flipH="1">
            <a:off x="6570211" y="3559509"/>
            <a:ext cx="752213" cy="68584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2" descr="http://ill-777.narod.ru/777magazine3_files/shturval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461" y="5080755"/>
            <a:ext cx="167551" cy="16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2" descr="http://ill-777.narod.ru/777magazine3_files/shturval.gif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1624" y="5218611"/>
            <a:ext cx="184757" cy="18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Прямоугольник 106"/>
          <p:cNvSpPr/>
          <p:nvPr/>
        </p:nvSpPr>
        <p:spPr>
          <a:xfrm>
            <a:off x="9202960" y="4851303"/>
            <a:ext cx="628883" cy="47932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8" name="Прямоугольник 23"/>
          <p:cNvSpPr/>
          <p:nvPr/>
        </p:nvSpPr>
        <p:spPr>
          <a:xfrm>
            <a:off x="9473213" y="4872198"/>
            <a:ext cx="86343" cy="458428"/>
          </a:xfrm>
          <a:custGeom>
            <a:avLst/>
            <a:gdLst>
              <a:gd name="connsiteX0" fmla="*/ 0 w 144016"/>
              <a:gd name="connsiteY0" fmla="*/ 0 h 789918"/>
              <a:gd name="connsiteX1" fmla="*/ 144016 w 144016"/>
              <a:gd name="connsiteY1" fmla="*/ 0 h 789918"/>
              <a:gd name="connsiteX2" fmla="*/ 144016 w 144016"/>
              <a:gd name="connsiteY2" fmla="*/ 789918 h 789918"/>
              <a:gd name="connsiteX3" fmla="*/ 0 w 144016"/>
              <a:gd name="connsiteY3" fmla="*/ 789918 h 789918"/>
              <a:gd name="connsiteX4" fmla="*/ 0 w 144016"/>
              <a:gd name="connsiteY4" fmla="*/ 0 h 789918"/>
              <a:gd name="connsiteX0" fmla="*/ 0 w 146397"/>
              <a:gd name="connsiteY0" fmla="*/ 0 h 789918"/>
              <a:gd name="connsiteX1" fmla="*/ 144016 w 146397"/>
              <a:gd name="connsiteY1" fmla="*/ 0 h 789918"/>
              <a:gd name="connsiteX2" fmla="*/ 146397 w 146397"/>
              <a:gd name="connsiteY2" fmla="*/ 782774 h 789918"/>
              <a:gd name="connsiteX3" fmla="*/ 0 w 146397"/>
              <a:gd name="connsiteY3" fmla="*/ 789918 h 789918"/>
              <a:gd name="connsiteX4" fmla="*/ 0 w 146397"/>
              <a:gd name="connsiteY4" fmla="*/ 0 h 789918"/>
              <a:gd name="connsiteX0" fmla="*/ 2381 w 148778"/>
              <a:gd name="connsiteY0" fmla="*/ 0 h 782774"/>
              <a:gd name="connsiteX1" fmla="*/ 146397 w 148778"/>
              <a:gd name="connsiteY1" fmla="*/ 0 h 782774"/>
              <a:gd name="connsiteX2" fmla="*/ 148778 w 148778"/>
              <a:gd name="connsiteY2" fmla="*/ 782774 h 782774"/>
              <a:gd name="connsiteX3" fmla="*/ 0 w 148778"/>
              <a:gd name="connsiteY3" fmla="*/ 782774 h 782774"/>
              <a:gd name="connsiteX4" fmla="*/ 2381 w 148778"/>
              <a:gd name="connsiteY4" fmla="*/ 0 h 782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778" h="782774">
                <a:moveTo>
                  <a:pt x="2381" y="0"/>
                </a:moveTo>
                <a:lnTo>
                  <a:pt x="146397" y="0"/>
                </a:lnTo>
                <a:cubicBezTo>
                  <a:pt x="147191" y="260925"/>
                  <a:pt x="147984" y="521849"/>
                  <a:pt x="148778" y="782774"/>
                </a:cubicBezTo>
                <a:lnTo>
                  <a:pt x="0" y="782774"/>
                </a:lnTo>
                <a:cubicBezTo>
                  <a:pt x="794" y="521849"/>
                  <a:pt x="1587" y="260925"/>
                  <a:pt x="23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8962090" y="5434271"/>
            <a:ext cx="763241" cy="41475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11104393" y="5687097"/>
            <a:ext cx="83580" cy="146264"/>
          </a:xfrm>
          <a:prstGeom prst="rect">
            <a:avLst/>
          </a:pr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10938934" y="5434272"/>
            <a:ext cx="416197" cy="273720"/>
          </a:xfrm>
          <a:prstGeom prst="rect">
            <a:avLst/>
          </a:pr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8116428" y="3284190"/>
            <a:ext cx="773808" cy="694916"/>
          </a:xfrm>
          <a:prstGeom prst="rect">
            <a:avLst/>
          </a:pr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 flipH="1">
            <a:off x="10226808" y="5582623"/>
            <a:ext cx="710728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 flipV="1">
            <a:off x="10244003" y="5392922"/>
            <a:ext cx="0" cy="189701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 flipH="1">
            <a:off x="9934281" y="5326479"/>
            <a:ext cx="229844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flipV="1">
            <a:off x="9950273" y="4875463"/>
            <a:ext cx="0" cy="461512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 flipH="1">
            <a:off x="9704437" y="4891464"/>
            <a:ext cx="250739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9559555" y="4966411"/>
            <a:ext cx="270251" cy="360068"/>
          </a:xfrm>
          <a:prstGeom prst="rect">
            <a:avLst/>
          </a:pr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>
            <a:off x="9704437" y="4875463"/>
            <a:ext cx="0" cy="142999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9558174" y="5279691"/>
            <a:ext cx="273671" cy="521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9202960" y="4966411"/>
            <a:ext cx="270251" cy="360068"/>
          </a:xfrm>
          <a:prstGeom prst="rect">
            <a:avLst/>
          </a:pr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9202960" y="5279691"/>
            <a:ext cx="270251" cy="5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3" name="Прямая соединительная линия 122"/>
          <p:cNvCxnSpPr/>
          <p:nvPr/>
        </p:nvCxnSpPr>
        <p:spPr>
          <a:xfrm flipH="1">
            <a:off x="9473212" y="5248305"/>
            <a:ext cx="105856" cy="0"/>
          </a:xfrm>
          <a:prstGeom prst="line">
            <a:avLst/>
          </a:prstGeom>
          <a:ln w="19050">
            <a:solidFill>
              <a:srgbClr val="4BD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H="1">
            <a:off x="9473212" y="5208163"/>
            <a:ext cx="105856" cy="0"/>
          </a:xfrm>
          <a:prstGeom prst="line">
            <a:avLst/>
          </a:prstGeom>
          <a:ln w="19050">
            <a:solidFill>
              <a:srgbClr val="4BD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>
            <a:off x="9473212" y="5081740"/>
            <a:ext cx="105856" cy="0"/>
          </a:xfrm>
          <a:prstGeom prst="line">
            <a:avLst/>
          </a:prstGeom>
          <a:ln w="19050">
            <a:solidFill>
              <a:srgbClr val="4BD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/>
          <p:cNvCxnSpPr/>
          <p:nvPr/>
        </p:nvCxnSpPr>
        <p:spPr>
          <a:xfrm flipH="1">
            <a:off x="9473212" y="5039156"/>
            <a:ext cx="105856" cy="201"/>
          </a:xfrm>
          <a:prstGeom prst="line">
            <a:avLst/>
          </a:prstGeom>
          <a:ln w="19050">
            <a:solidFill>
              <a:srgbClr val="4BD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9473212" y="4997567"/>
            <a:ext cx="105856" cy="0"/>
          </a:xfrm>
          <a:prstGeom prst="line">
            <a:avLst/>
          </a:prstGeom>
          <a:ln w="19050">
            <a:solidFill>
              <a:srgbClr val="4BD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 flipH="1">
            <a:off x="9473212" y="5122936"/>
            <a:ext cx="105856" cy="0"/>
          </a:xfrm>
          <a:prstGeom prst="line">
            <a:avLst/>
          </a:prstGeom>
          <a:ln w="19050">
            <a:solidFill>
              <a:srgbClr val="4BD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 flipH="1">
            <a:off x="9472708" y="5164529"/>
            <a:ext cx="105856" cy="0"/>
          </a:xfrm>
          <a:prstGeom prst="line">
            <a:avLst/>
          </a:prstGeom>
          <a:ln w="19050">
            <a:solidFill>
              <a:srgbClr val="4BD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Прямоугольник 129"/>
          <p:cNvSpPr/>
          <p:nvPr/>
        </p:nvSpPr>
        <p:spPr>
          <a:xfrm>
            <a:off x="8962090" y="5434273"/>
            <a:ext cx="763241" cy="4147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8962090" y="5540834"/>
            <a:ext cx="763241" cy="308189"/>
          </a:xfrm>
          <a:prstGeom prst="rect">
            <a:avLst/>
          </a:prstGeom>
          <a:solidFill>
            <a:srgbClr val="4B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32" name="Прямая соединительная линия 131"/>
          <p:cNvCxnSpPr/>
          <p:nvPr/>
        </p:nvCxnSpPr>
        <p:spPr>
          <a:xfrm>
            <a:off x="9280991" y="5211660"/>
            <a:ext cx="0" cy="363641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8873221" y="5786105"/>
            <a:ext cx="129415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8888379" y="5259012"/>
            <a:ext cx="0" cy="532561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единительная линия 134"/>
          <p:cNvCxnSpPr/>
          <p:nvPr/>
        </p:nvCxnSpPr>
        <p:spPr>
          <a:xfrm>
            <a:off x="8552629" y="3367769"/>
            <a:ext cx="0" cy="1803231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H="1">
            <a:off x="8534326" y="5163751"/>
            <a:ext cx="272135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/>
          <p:nvPr/>
        </p:nvCxnSpPr>
        <p:spPr>
          <a:xfrm>
            <a:off x="8450745" y="3785671"/>
            <a:ext cx="0" cy="1540808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 flipH="1">
            <a:off x="7568611" y="5310989"/>
            <a:ext cx="882135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>
            <a:off x="7568611" y="4224457"/>
            <a:ext cx="0" cy="1102016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 flipH="1">
            <a:off x="7385109" y="4921565"/>
            <a:ext cx="183503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 flipH="1">
            <a:off x="7385109" y="4705039"/>
            <a:ext cx="183503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 flipH="1">
            <a:off x="7385109" y="4475196"/>
            <a:ext cx="183503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/>
          <p:cNvCxnSpPr/>
          <p:nvPr/>
        </p:nvCxnSpPr>
        <p:spPr>
          <a:xfrm flipH="1">
            <a:off x="7391458" y="4242148"/>
            <a:ext cx="188052" cy="0"/>
          </a:xfrm>
          <a:prstGeom prst="line">
            <a:avLst/>
          </a:prstGeom>
          <a:ln w="25400">
            <a:solidFill>
              <a:srgbClr val="14B9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Полилиния 143"/>
          <p:cNvSpPr/>
          <p:nvPr/>
        </p:nvSpPr>
        <p:spPr>
          <a:xfrm>
            <a:off x="10937537" y="5330626"/>
            <a:ext cx="418732" cy="544489"/>
          </a:xfrm>
          <a:custGeom>
            <a:avLst/>
            <a:gdLst>
              <a:gd name="connsiteX0" fmla="*/ 142875 w 721519"/>
              <a:gd name="connsiteY0" fmla="*/ 2381 h 938212"/>
              <a:gd name="connsiteX1" fmla="*/ 0 w 721519"/>
              <a:gd name="connsiteY1" fmla="*/ 2381 h 938212"/>
              <a:gd name="connsiteX2" fmla="*/ 0 w 721519"/>
              <a:gd name="connsiteY2" fmla="*/ 647700 h 938212"/>
              <a:gd name="connsiteX3" fmla="*/ 288132 w 721519"/>
              <a:gd name="connsiteY3" fmla="*/ 647700 h 938212"/>
              <a:gd name="connsiteX4" fmla="*/ 288132 w 721519"/>
              <a:gd name="connsiteY4" fmla="*/ 938212 h 938212"/>
              <a:gd name="connsiteX5" fmla="*/ 431007 w 721519"/>
              <a:gd name="connsiteY5" fmla="*/ 938212 h 938212"/>
              <a:gd name="connsiteX6" fmla="*/ 431007 w 721519"/>
              <a:gd name="connsiteY6" fmla="*/ 647700 h 938212"/>
              <a:gd name="connsiteX7" fmla="*/ 721519 w 721519"/>
              <a:gd name="connsiteY7" fmla="*/ 647700 h 938212"/>
              <a:gd name="connsiteX8" fmla="*/ 721519 w 721519"/>
              <a:gd name="connsiteY8" fmla="*/ 0 h 938212"/>
              <a:gd name="connsiteX9" fmla="*/ 578644 w 721519"/>
              <a:gd name="connsiteY9" fmla="*/ 0 h 93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1519" h="938212">
                <a:moveTo>
                  <a:pt x="142875" y="2381"/>
                </a:moveTo>
                <a:lnTo>
                  <a:pt x="0" y="2381"/>
                </a:lnTo>
                <a:lnTo>
                  <a:pt x="0" y="647700"/>
                </a:lnTo>
                <a:lnTo>
                  <a:pt x="288132" y="647700"/>
                </a:lnTo>
                <a:lnTo>
                  <a:pt x="288132" y="938212"/>
                </a:lnTo>
                <a:lnTo>
                  <a:pt x="431007" y="938212"/>
                </a:lnTo>
                <a:lnTo>
                  <a:pt x="431007" y="647700"/>
                </a:lnTo>
                <a:lnTo>
                  <a:pt x="721519" y="647700"/>
                </a:lnTo>
                <a:lnTo>
                  <a:pt x="721519" y="0"/>
                </a:lnTo>
                <a:lnTo>
                  <a:pt x="578644" y="0"/>
                </a:lnTo>
              </a:path>
            </a:pathLst>
          </a:cu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5" name="Прямоугольник 144"/>
          <p:cNvSpPr/>
          <p:nvPr/>
        </p:nvSpPr>
        <p:spPr>
          <a:xfrm>
            <a:off x="9202960" y="4851303"/>
            <a:ext cx="626845" cy="47932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8116428" y="3201035"/>
            <a:ext cx="773808" cy="77807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1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1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1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7" dur="1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1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1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9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2" dur="1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5" dur="12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8" dur="1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1" dur="1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4" dur="1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6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9" dur="12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2" dur="1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5" dur="1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8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1" dur="1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4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7" dur="1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10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500"/>
                            </p:stCondLst>
                            <p:childTnLst>
                              <p:par>
                                <p:cTn id="1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75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7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7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8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-21600000">
                                      <p:cBhvr>
                                        <p:cTn id="16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8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25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7750"/>
                            </p:stCondLst>
                            <p:childTnLst>
                              <p:par>
                                <p:cTn id="1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825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1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9900"/>
                            </p:stCondLst>
                            <p:childTnLst>
                              <p:par>
                                <p:cTn id="1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900"/>
                            </p:stCondLst>
                            <p:childTnLst>
                              <p:par>
                                <p:cTn id="1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4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22" presetClass="entr" presetSubtype="2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8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8" grpId="0" animBg="1"/>
      <p:bldP spid="121" grpId="0" animBg="1"/>
      <p:bldP spid="130" grpId="0" animBg="1"/>
      <p:bldP spid="131" grpId="0" animBg="1"/>
      <p:bldP spid="144" grpId="0" animBg="1"/>
      <p:bldP spid="145" grpId="0" animBg="1"/>
      <p:bldP spid="1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Скругленный прямоугольник 152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89251" y="1792209"/>
            <a:ext cx="5479749" cy="1449089"/>
            <a:chOff x="366938" y="1401306"/>
            <a:chExt cx="4109812" cy="108681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Сообщающиеся сосуды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сосуды, соединенные ниже поверхности </a:t>
              </a:r>
              <a:r>
                <a:rPr lang="ru-RU" sz="2000" dirty="0">
                  <a:solidFill>
                    <a:prstClr val="black"/>
                  </a:solidFill>
                </a:rPr>
                <a:t>жидкости </a:t>
              </a:r>
              <a:r>
                <a:rPr lang="ru-RU" sz="2000" dirty="0">
                  <a:solidFill>
                    <a:prstClr val="black"/>
                  </a:solidFill>
                </a:rPr>
                <a:t>так, что жидкость может перетекать из одного сосуда в </a:t>
              </a:r>
              <a:r>
                <a:rPr lang="ru-RU" sz="2000" dirty="0">
                  <a:solidFill>
                    <a:prstClr val="black"/>
                  </a:solidFill>
                </a:rPr>
                <a:t>другой. 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grpSp>
        <p:nvGrpSpPr>
          <p:cNvPr id="152" name="Группа 151"/>
          <p:cNvGrpSpPr/>
          <p:nvPr/>
        </p:nvGrpSpPr>
        <p:grpSpPr>
          <a:xfrm>
            <a:off x="6397818" y="1785604"/>
            <a:ext cx="5315412" cy="4187629"/>
            <a:chOff x="4798363" y="1339203"/>
            <a:chExt cx="3986559" cy="3140722"/>
          </a:xfrm>
        </p:grpSpPr>
        <p:sp>
          <p:nvSpPr>
            <p:cNvPr id="31" name="Полилиния 30"/>
            <p:cNvSpPr/>
            <p:nvPr/>
          </p:nvSpPr>
          <p:spPr>
            <a:xfrm>
              <a:off x="7912126" y="4075704"/>
              <a:ext cx="872796" cy="314988"/>
            </a:xfrm>
            <a:custGeom>
              <a:avLst/>
              <a:gdLst>
                <a:gd name="connsiteX0" fmla="*/ 1995488 w 2000250"/>
                <a:gd name="connsiteY0" fmla="*/ 0 h 666750"/>
                <a:gd name="connsiteX1" fmla="*/ 0 w 2000250"/>
                <a:gd name="connsiteY1" fmla="*/ 0 h 666750"/>
                <a:gd name="connsiteX2" fmla="*/ 28575 w 2000250"/>
                <a:gd name="connsiteY2" fmla="*/ 666750 h 666750"/>
                <a:gd name="connsiteX3" fmla="*/ 2000250 w 2000250"/>
                <a:gd name="connsiteY3" fmla="*/ 666750 h 666750"/>
                <a:gd name="connsiteX4" fmla="*/ 1995488 w 2000250"/>
                <a:gd name="connsiteY4" fmla="*/ 0 h 666750"/>
                <a:gd name="connsiteX0" fmla="*/ 2005013 w 2005224"/>
                <a:gd name="connsiteY0" fmla="*/ 4388 h 666750"/>
                <a:gd name="connsiteX1" fmla="*/ 0 w 2005224"/>
                <a:gd name="connsiteY1" fmla="*/ 0 h 666750"/>
                <a:gd name="connsiteX2" fmla="*/ 28575 w 2005224"/>
                <a:gd name="connsiteY2" fmla="*/ 666750 h 666750"/>
                <a:gd name="connsiteX3" fmla="*/ 2000250 w 2005224"/>
                <a:gd name="connsiteY3" fmla="*/ 666750 h 666750"/>
                <a:gd name="connsiteX4" fmla="*/ 2005013 w 2005224"/>
                <a:gd name="connsiteY4" fmla="*/ 4388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224" h="666750">
                  <a:moveTo>
                    <a:pt x="2005013" y="4388"/>
                  </a:moveTo>
                  <a:lnTo>
                    <a:pt x="0" y="0"/>
                  </a:lnTo>
                  <a:lnTo>
                    <a:pt x="28575" y="666750"/>
                  </a:lnTo>
                  <a:lnTo>
                    <a:pt x="2000250" y="666750"/>
                  </a:lnTo>
                  <a:cubicBezTo>
                    <a:pt x="1998663" y="444500"/>
                    <a:pt x="2006600" y="226638"/>
                    <a:pt x="2005013" y="4388"/>
                  </a:cubicBezTo>
                  <a:close/>
                </a:path>
              </a:pathLst>
            </a:custGeom>
            <a:solidFill>
              <a:srgbClr val="12A4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798363" y="1339203"/>
              <a:ext cx="3986559" cy="2736501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087321" y="2401928"/>
              <a:ext cx="578963" cy="5835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902220" y="3638477"/>
              <a:ext cx="470134" cy="3563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306614" y="2984329"/>
              <a:ext cx="141769" cy="82623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Полилиния 35"/>
            <p:cNvSpPr/>
            <p:nvPr/>
          </p:nvSpPr>
          <p:spPr>
            <a:xfrm>
              <a:off x="4798363" y="3787566"/>
              <a:ext cx="3984173" cy="692359"/>
            </a:xfrm>
            <a:custGeom>
              <a:avLst/>
              <a:gdLst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6810375 w 9153525"/>
                <a:gd name="connsiteY2" fmla="*/ 381000 h 1590675"/>
                <a:gd name="connsiteX3" fmla="*/ 4933950 w 9153525"/>
                <a:gd name="connsiteY3" fmla="*/ 381000 h 1590675"/>
                <a:gd name="connsiteX4" fmla="*/ 4943475 w 9153525"/>
                <a:gd name="connsiteY4" fmla="*/ 0 h 1590675"/>
                <a:gd name="connsiteX5" fmla="*/ 0 w 9153525"/>
                <a:gd name="connsiteY5" fmla="*/ 19050 h 1590675"/>
                <a:gd name="connsiteX6" fmla="*/ 9525 w 9153525"/>
                <a:gd name="connsiteY6" fmla="*/ 1590675 h 1590675"/>
                <a:gd name="connsiteX7" fmla="*/ 9153525 w 9153525"/>
                <a:gd name="connsiteY7" fmla="*/ 1571625 h 1590675"/>
                <a:gd name="connsiteX8" fmla="*/ 9153525 w 9153525"/>
                <a:gd name="connsiteY8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064375 w 9153525"/>
                <a:gd name="connsiteY2" fmla="*/ 536575 h 1590675"/>
                <a:gd name="connsiteX3" fmla="*/ 6810375 w 9153525"/>
                <a:gd name="connsiteY3" fmla="*/ 381000 h 1590675"/>
                <a:gd name="connsiteX4" fmla="*/ 4933950 w 9153525"/>
                <a:gd name="connsiteY4" fmla="*/ 381000 h 1590675"/>
                <a:gd name="connsiteX5" fmla="*/ 4943475 w 9153525"/>
                <a:gd name="connsiteY5" fmla="*/ 0 h 1590675"/>
                <a:gd name="connsiteX6" fmla="*/ 0 w 9153525"/>
                <a:gd name="connsiteY6" fmla="*/ 19050 h 1590675"/>
                <a:gd name="connsiteX7" fmla="*/ 9525 w 9153525"/>
                <a:gd name="connsiteY7" fmla="*/ 1590675 h 1590675"/>
                <a:gd name="connsiteX8" fmla="*/ 9153525 w 9153525"/>
                <a:gd name="connsiteY8" fmla="*/ 1571625 h 1590675"/>
                <a:gd name="connsiteX9" fmla="*/ 9153525 w 9153525"/>
                <a:gd name="connsiteY9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064375 w 9153525"/>
                <a:gd name="connsiteY2" fmla="*/ 536575 h 1590675"/>
                <a:gd name="connsiteX3" fmla="*/ 6810375 w 9153525"/>
                <a:gd name="connsiteY3" fmla="*/ 381000 h 1590675"/>
                <a:gd name="connsiteX4" fmla="*/ 4933950 w 9153525"/>
                <a:gd name="connsiteY4" fmla="*/ 381000 h 1590675"/>
                <a:gd name="connsiteX5" fmla="*/ 4943475 w 9153525"/>
                <a:gd name="connsiteY5" fmla="*/ 0 h 1590675"/>
                <a:gd name="connsiteX6" fmla="*/ 0 w 9153525"/>
                <a:gd name="connsiteY6" fmla="*/ 19050 h 1590675"/>
                <a:gd name="connsiteX7" fmla="*/ 9525 w 9153525"/>
                <a:gd name="connsiteY7" fmla="*/ 1590675 h 1590675"/>
                <a:gd name="connsiteX8" fmla="*/ 9153525 w 9153525"/>
                <a:gd name="connsiteY8" fmla="*/ 1571625 h 1590675"/>
                <a:gd name="connsiteX9" fmla="*/ 9153525 w 9153525"/>
                <a:gd name="connsiteY9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064375 w 9153525"/>
                <a:gd name="connsiteY2" fmla="*/ 536575 h 1590675"/>
                <a:gd name="connsiteX3" fmla="*/ 6810375 w 9153525"/>
                <a:gd name="connsiteY3" fmla="*/ 381000 h 1590675"/>
                <a:gd name="connsiteX4" fmla="*/ 4933950 w 9153525"/>
                <a:gd name="connsiteY4" fmla="*/ 381000 h 1590675"/>
                <a:gd name="connsiteX5" fmla="*/ 4943475 w 9153525"/>
                <a:gd name="connsiteY5" fmla="*/ 0 h 1590675"/>
                <a:gd name="connsiteX6" fmla="*/ 0 w 9153525"/>
                <a:gd name="connsiteY6" fmla="*/ 19050 h 1590675"/>
                <a:gd name="connsiteX7" fmla="*/ 9525 w 9153525"/>
                <a:gd name="connsiteY7" fmla="*/ 1590675 h 1590675"/>
                <a:gd name="connsiteX8" fmla="*/ 9153525 w 9153525"/>
                <a:gd name="connsiteY8" fmla="*/ 1571625 h 1590675"/>
                <a:gd name="connsiteX9" fmla="*/ 9153525 w 9153525"/>
                <a:gd name="connsiteY9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45350 w 9153525"/>
                <a:gd name="connsiteY2" fmla="*/ 95885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00900 w 9153525"/>
                <a:gd name="connsiteY2" fmla="*/ 99060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00900 w 9153525"/>
                <a:gd name="connsiteY2" fmla="*/ 99060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00900 w 9153525"/>
                <a:gd name="connsiteY2" fmla="*/ 99060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29475 w 9153525"/>
                <a:gd name="connsiteY2" fmla="*/ 99695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29475 w 9153525"/>
                <a:gd name="connsiteY2" fmla="*/ 99695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29475 w 9153525"/>
                <a:gd name="connsiteY2" fmla="*/ 99695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29475 w 9153525"/>
                <a:gd name="connsiteY2" fmla="*/ 99695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29475 w 9153525"/>
                <a:gd name="connsiteY2" fmla="*/ 99695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29475 w 9153525"/>
                <a:gd name="connsiteY2" fmla="*/ 99695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  <a:gd name="connsiteX0" fmla="*/ 9153525 w 9153525"/>
                <a:gd name="connsiteY0" fmla="*/ 1333500 h 1590675"/>
                <a:gd name="connsiteX1" fmla="*/ 7677150 w 9153525"/>
                <a:gd name="connsiteY1" fmla="*/ 1333500 h 1590675"/>
                <a:gd name="connsiteX2" fmla="*/ 7229475 w 9153525"/>
                <a:gd name="connsiteY2" fmla="*/ 996950 h 1590675"/>
                <a:gd name="connsiteX3" fmla="*/ 7064375 w 9153525"/>
                <a:gd name="connsiteY3" fmla="*/ 536575 h 1590675"/>
                <a:gd name="connsiteX4" fmla="*/ 6810375 w 9153525"/>
                <a:gd name="connsiteY4" fmla="*/ 381000 h 1590675"/>
                <a:gd name="connsiteX5" fmla="*/ 4933950 w 9153525"/>
                <a:gd name="connsiteY5" fmla="*/ 381000 h 1590675"/>
                <a:gd name="connsiteX6" fmla="*/ 4943475 w 9153525"/>
                <a:gd name="connsiteY6" fmla="*/ 0 h 1590675"/>
                <a:gd name="connsiteX7" fmla="*/ 0 w 9153525"/>
                <a:gd name="connsiteY7" fmla="*/ 19050 h 1590675"/>
                <a:gd name="connsiteX8" fmla="*/ 9525 w 9153525"/>
                <a:gd name="connsiteY8" fmla="*/ 1590675 h 1590675"/>
                <a:gd name="connsiteX9" fmla="*/ 9153525 w 9153525"/>
                <a:gd name="connsiteY9" fmla="*/ 1571625 h 1590675"/>
                <a:gd name="connsiteX10" fmla="*/ 9153525 w 9153525"/>
                <a:gd name="connsiteY10" fmla="*/ 1333500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53525" h="1590675">
                  <a:moveTo>
                    <a:pt x="9153525" y="1333500"/>
                  </a:moveTo>
                  <a:lnTo>
                    <a:pt x="7677150" y="1333500"/>
                  </a:lnTo>
                  <a:cubicBezTo>
                    <a:pt x="7373408" y="1263121"/>
                    <a:pt x="7337954" y="1221846"/>
                    <a:pt x="7229475" y="996950"/>
                  </a:cubicBezTo>
                  <a:cubicBezTo>
                    <a:pt x="7181321" y="753004"/>
                    <a:pt x="7151158" y="624946"/>
                    <a:pt x="7064375" y="536575"/>
                  </a:cubicBezTo>
                  <a:cubicBezTo>
                    <a:pt x="6979708" y="484717"/>
                    <a:pt x="6888692" y="404283"/>
                    <a:pt x="6810375" y="381000"/>
                  </a:cubicBezTo>
                  <a:lnTo>
                    <a:pt x="4933950" y="381000"/>
                  </a:lnTo>
                  <a:lnTo>
                    <a:pt x="4943475" y="0"/>
                  </a:lnTo>
                  <a:lnTo>
                    <a:pt x="0" y="19050"/>
                  </a:lnTo>
                  <a:lnTo>
                    <a:pt x="9525" y="1590675"/>
                  </a:lnTo>
                  <a:lnTo>
                    <a:pt x="9153525" y="1571625"/>
                  </a:lnTo>
                  <a:lnTo>
                    <a:pt x="9153525" y="1333500"/>
                  </a:lnTo>
                  <a:close/>
                </a:path>
              </a:pathLst>
            </a:cu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8328294" y="4265323"/>
              <a:ext cx="62685" cy="1096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8328294" y="4375021"/>
              <a:ext cx="62685" cy="3134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8202925" y="3998913"/>
              <a:ext cx="313423" cy="2820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265609" y="3951900"/>
              <a:ext cx="188054" cy="4701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234267" y="3920558"/>
              <a:ext cx="250738" cy="3134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50" name="Группа 49"/>
            <p:cNvGrpSpPr/>
            <p:nvPr/>
          </p:nvGrpSpPr>
          <p:grpSpPr>
            <a:xfrm>
              <a:off x="7576079" y="3670100"/>
              <a:ext cx="219742" cy="395239"/>
              <a:chOff x="6372200" y="3292474"/>
              <a:chExt cx="504850" cy="908051"/>
            </a:xfrm>
            <a:solidFill>
              <a:schemeClr val="bg1">
                <a:lumMod val="75000"/>
              </a:schemeClr>
            </a:solidFill>
          </p:grpSpPr>
          <p:sp>
            <p:nvSpPr>
              <p:cNvPr id="52" name="Полилиния 51"/>
              <p:cNvSpPr/>
              <p:nvPr/>
            </p:nvSpPr>
            <p:spPr>
              <a:xfrm>
                <a:off x="6429375" y="3292475"/>
                <a:ext cx="390525" cy="908050"/>
              </a:xfrm>
              <a:custGeom>
                <a:avLst/>
                <a:gdLst>
                  <a:gd name="connsiteX0" fmla="*/ 390525 w 390525"/>
                  <a:gd name="connsiteY0" fmla="*/ 200025 h 908050"/>
                  <a:gd name="connsiteX1" fmla="*/ 390525 w 390525"/>
                  <a:gd name="connsiteY1" fmla="*/ 908050 h 908050"/>
                  <a:gd name="connsiteX2" fmla="*/ 0 w 390525"/>
                  <a:gd name="connsiteY2" fmla="*/ 908050 h 908050"/>
                  <a:gd name="connsiteX3" fmla="*/ 0 w 390525"/>
                  <a:gd name="connsiteY3" fmla="*/ 196850 h 908050"/>
                  <a:gd name="connsiteX4" fmla="*/ 196850 w 390525"/>
                  <a:gd name="connsiteY4" fmla="*/ 0 h 908050"/>
                  <a:gd name="connsiteX5" fmla="*/ 390525 w 390525"/>
                  <a:gd name="connsiteY5" fmla="*/ 200025 h 90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5" h="908050">
                    <a:moveTo>
                      <a:pt x="390525" y="200025"/>
                    </a:moveTo>
                    <a:lnTo>
                      <a:pt x="390525" y="908050"/>
                    </a:lnTo>
                    <a:lnTo>
                      <a:pt x="0" y="908050"/>
                    </a:lnTo>
                    <a:lnTo>
                      <a:pt x="0" y="196850"/>
                    </a:lnTo>
                    <a:lnTo>
                      <a:pt x="196850" y="0"/>
                    </a:lnTo>
                    <a:lnTo>
                      <a:pt x="390525" y="200025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3" name="Прямая соединительная линия 52"/>
              <p:cNvCxnSpPr>
                <a:stCxn id="52" idx="4"/>
              </p:cNvCxnSpPr>
              <p:nvPr/>
            </p:nvCxnSpPr>
            <p:spPr>
              <a:xfrm flipH="1">
                <a:off x="6372200" y="3292475"/>
                <a:ext cx="254025" cy="25138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/>
              <p:cNvCxnSpPr/>
              <p:nvPr/>
            </p:nvCxnSpPr>
            <p:spPr>
              <a:xfrm>
                <a:off x="6623025" y="3292474"/>
                <a:ext cx="254025" cy="25138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Группа 60"/>
            <p:cNvGrpSpPr/>
            <p:nvPr/>
          </p:nvGrpSpPr>
          <p:grpSpPr>
            <a:xfrm>
              <a:off x="6557110" y="3563584"/>
              <a:ext cx="219742" cy="395239"/>
              <a:chOff x="6372200" y="3292474"/>
              <a:chExt cx="504850" cy="908051"/>
            </a:xfrm>
            <a:solidFill>
              <a:schemeClr val="bg1">
                <a:lumMod val="75000"/>
              </a:schemeClr>
            </a:solidFill>
          </p:grpSpPr>
          <p:sp>
            <p:nvSpPr>
              <p:cNvPr id="67" name="Полилиния 66"/>
              <p:cNvSpPr/>
              <p:nvPr/>
            </p:nvSpPr>
            <p:spPr>
              <a:xfrm>
                <a:off x="6429375" y="3292475"/>
                <a:ext cx="390525" cy="908050"/>
              </a:xfrm>
              <a:custGeom>
                <a:avLst/>
                <a:gdLst>
                  <a:gd name="connsiteX0" fmla="*/ 390525 w 390525"/>
                  <a:gd name="connsiteY0" fmla="*/ 200025 h 908050"/>
                  <a:gd name="connsiteX1" fmla="*/ 390525 w 390525"/>
                  <a:gd name="connsiteY1" fmla="*/ 908050 h 908050"/>
                  <a:gd name="connsiteX2" fmla="*/ 0 w 390525"/>
                  <a:gd name="connsiteY2" fmla="*/ 908050 h 908050"/>
                  <a:gd name="connsiteX3" fmla="*/ 0 w 390525"/>
                  <a:gd name="connsiteY3" fmla="*/ 196850 h 908050"/>
                  <a:gd name="connsiteX4" fmla="*/ 196850 w 390525"/>
                  <a:gd name="connsiteY4" fmla="*/ 0 h 908050"/>
                  <a:gd name="connsiteX5" fmla="*/ 390525 w 390525"/>
                  <a:gd name="connsiteY5" fmla="*/ 200025 h 908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0525" h="908050">
                    <a:moveTo>
                      <a:pt x="390525" y="200025"/>
                    </a:moveTo>
                    <a:lnTo>
                      <a:pt x="390525" y="908050"/>
                    </a:lnTo>
                    <a:lnTo>
                      <a:pt x="0" y="908050"/>
                    </a:lnTo>
                    <a:lnTo>
                      <a:pt x="0" y="196850"/>
                    </a:lnTo>
                    <a:lnTo>
                      <a:pt x="196850" y="0"/>
                    </a:lnTo>
                    <a:lnTo>
                      <a:pt x="390525" y="200025"/>
                    </a:lnTo>
                    <a:close/>
                  </a:path>
                </a:pathLst>
              </a:cu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8" name="Прямая соединительная линия 67"/>
              <p:cNvCxnSpPr>
                <a:stCxn id="67" idx="4"/>
              </p:cNvCxnSpPr>
              <p:nvPr/>
            </p:nvCxnSpPr>
            <p:spPr>
              <a:xfrm flipH="1">
                <a:off x="6372200" y="3292475"/>
                <a:ext cx="254025" cy="251383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>
                <a:off x="6623025" y="3292474"/>
                <a:ext cx="254025" cy="251384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Полилиния 71"/>
            <p:cNvSpPr/>
            <p:nvPr/>
          </p:nvSpPr>
          <p:spPr>
            <a:xfrm>
              <a:off x="5054024" y="2718026"/>
              <a:ext cx="742109" cy="1061341"/>
            </a:xfrm>
            <a:custGeom>
              <a:avLst/>
              <a:gdLst>
                <a:gd name="connsiteX0" fmla="*/ 1704975 w 1704975"/>
                <a:gd name="connsiteY0" fmla="*/ 2438400 h 2438400"/>
                <a:gd name="connsiteX1" fmla="*/ 1685925 w 1704975"/>
                <a:gd name="connsiteY1" fmla="*/ 723900 h 2438400"/>
                <a:gd name="connsiteX2" fmla="*/ 904875 w 1704975"/>
                <a:gd name="connsiteY2" fmla="*/ 0 h 2438400"/>
                <a:gd name="connsiteX3" fmla="*/ 0 w 1704975"/>
                <a:gd name="connsiteY3" fmla="*/ 809625 h 2438400"/>
                <a:gd name="connsiteX4" fmla="*/ 0 w 1704975"/>
                <a:gd name="connsiteY4" fmla="*/ 2438400 h 2438400"/>
                <a:gd name="connsiteX5" fmla="*/ 1704975 w 1704975"/>
                <a:gd name="connsiteY5" fmla="*/ 24384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04975" h="2438400">
                  <a:moveTo>
                    <a:pt x="1704975" y="2438400"/>
                  </a:moveTo>
                  <a:lnTo>
                    <a:pt x="1685925" y="723900"/>
                  </a:lnTo>
                  <a:lnTo>
                    <a:pt x="904875" y="0"/>
                  </a:lnTo>
                  <a:lnTo>
                    <a:pt x="0" y="809625"/>
                  </a:lnTo>
                  <a:lnTo>
                    <a:pt x="0" y="2438400"/>
                  </a:lnTo>
                  <a:lnTo>
                    <a:pt x="1704975" y="24384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088732" y="3618293"/>
              <a:ext cx="6667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5088732" y="3434752"/>
              <a:ext cx="666749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 flipH="1">
              <a:off x="5088731" y="3248696"/>
              <a:ext cx="66675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5091113" y="3074316"/>
              <a:ext cx="65722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395019" y="2666866"/>
              <a:ext cx="562878" cy="5171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 flipH="1">
              <a:off x="4927658" y="2669632"/>
              <a:ext cx="564160" cy="51438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4" name="Picture 2" descr="http://ill-777.narod.ru/777magazine3_files/shturval.gi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845" y="3810566"/>
              <a:ext cx="125663" cy="125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2" descr="http://ill-777.narod.ru/777magazine3_files/shturval.gif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3718" y="3913958"/>
              <a:ext cx="138568" cy="138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Прямоугольник 89"/>
            <p:cNvSpPr/>
            <p:nvPr/>
          </p:nvSpPr>
          <p:spPr>
            <a:xfrm>
              <a:off x="6902220" y="3638477"/>
              <a:ext cx="471662" cy="35949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7" name="Прямоугольник 23"/>
            <p:cNvSpPr/>
            <p:nvPr/>
          </p:nvSpPr>
          <p:spPr>
            <a:xfrm>
              <a:off x="7104909" y="3654148"/>
              <a:ext cx="64757" cy="343821"/>
            </a:xfrm>
            <a:custGeom>
              <a:avLst/>
              <a:gdLst>
                <a:gd name="connsiteX0" fmla="*/ 0 w 144016"/>
                <a:gd name="connsiteY0" fmla="*/ 0 h 789918"/>
                <a:gd name="connsiteX1" fmla="*/ 144016 w 144016"/>
                <a:gd name="connsiteY1" fmla="*/ 0 h 789918"/>
                <a:gd name="connsiteX2" fmla="*/ 144016 w 144016"/>
                <a:gd name="connsiteY2" fmla="*/ 789918 h 789918"/>
                <a:gd name="connsiteX3" fmla="*/ 0 w 144016"/>
                <a:gd name="connsiteY3" fmla="*/ 789918 h 789918"/>
                <a:gd name="connsiteX4" fmla="*/ 0 w 144016"/>
                <a:gd name="connsiteY4" fmla="*/ 0 h 789918"/>
                <a:gd name="connsiteX0" fmla="*/ 0 w 146397"/>
                <a:gd name="connsiteY0" fmla="*/ 0 h 789918"/>
                <a:gd name="connsiteX1" fmla="*/ 144016 w 146397"/>
                <a:gd name="connsiteY1" fmla="*/ 0 h 789918"/>
                <a:gd name="connsiteX2" fmla="*/ 146397 w 146397"/>
                <a:gd name="connsiteY2" fmla="*/ 782774 h 789918"/>
                <a:gd name="connsiteX3" fmla="*/ 0 w 146397"/>
                <a:gd name="connsiteY3" fmla="*/ 789918 h 789918"/>
                <a:gd name="connsiteX4" fmla="*/ 0 w 146397"/>
                <a:gd name="connsiteY4" fmla="*/ 0 h 789918"/>
                <a:gd name="connsiteX0" fmla="*/ 2381 w 148778"/>
                <a:gd name="connsiteY0" fmla="*/ 0 h 782774"/>
                <a:gd name="connsiteX1" fmla="*/ 146397 w 148778"/>
                <a:gd name="connsiteY1" fmla="*/ 0 h 782774"/>
                <a:gd name="connsiteX2" fmla="*/ 148778 w 148778"/>
                <a:gd name="connsiteY2" fmla="*/ 782774 h 782774"/>
                <a:gd name="connsiteX3" fmla="*/ 0 w 148778"/>
                <a:gd name="connsiteY3" fmla="*/ 782774 h 782774"/>
                <a:gd name="connsiteX4" fmla="*/ 2381 w 148778"/>
                <a:gd name="connsiteY4" fmla="*/ 0 h 782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778" h="782774">
                  <a:moveTo>
                    <a:pt x="2381" y="0"/>
                  </a:moveTo>
                  <a:lnTo>
                    <a:pt x="146397" y="0"/>
                  </a:lnTo>
                  <a:cubicBezTo>
                    <a:pt x="147191" y="260925"/>
                    <a:pt x="147984" y="521849"/>
                    <a:pt x="148778" y="782774"/>
                  </a:cubicBezTo>
                  <a:lnTo>
                    <a:pt x="0" y="782774"/>
                  </a:lnTo>
                  <a:cubicBezTo>
                    <a:pt x="794" y="521849"/>
                    <a:pt x="1587" y="260925"/>
                    <a:pt x="23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9" name="Прямоугольник 108"/>
            <p:cNvSpPr/>
            <p:nvPr/>
          </p:nvSpPr>
          <p:spPr>
            <a:xfrm>
              <a:off x="6721567" y="4075703"/>
              <a:ext cx="572431" cy="31106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8328294" y="4265323"/>
              <a:ext cx="62685" cy="109698"/>
            </a:xfrm>
            <a:prstGeom prst="rect">
              <a:avLst/>
            </a:prstGeom>
            <a:solidFill>
              <a:srgbClr val="4B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204200" y="4075704"/>
              <a:ext cx="312148" cy="205290"/>
            </a:xfrm>
            <a:prstGeom prst="rect">
              <a:avLst/>
            </a:prstGeom>
            <a:solidFill>
              <a:srgbClr val="4B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87321" y="2463142"/>
              <a:ext cx="580356" cy="521187"/>
            </a:xfrm>
            <a:prstGeom prst="rect">
              <a:avLst/>
            </a:prstGeom>
            <a:solidFill>
              <a:srgbClr val="4B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85" name="Прямая соединительная линия 84"/>
            <p:cNvCxnSpPr/>
            <p:nvPr/>
          </p:nvCxnSpPr>
          <p:spPr>
            <a:xfrm flipH="1">
              <a:off x="7670106" y="4186967"/>
              <a:ext cx="533046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7683002" y="4044691"/>
              <a:ext cx="0" cy="142276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>
              <a:off x="7450710" y="3994859"/>
              <a:ext cx="172383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 flipV="1">
              <a:off x="7462705" y="3656597"/>
              <a:ext cx="0" cy="346134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flipH="1">
              <a:off x="7278328" y="3668598"/>
              <a:ext cx="188054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Прямоугольник 91"/>
            <p:cNvSpPr/>
            <p:nvPr/>
          </p:nvSpPr>
          <p:spPr>
            <a:xfrm>
              <a:off x="7169666" y="3724808"/>
              <a:ext cx="202688" cy="270051"/>
            </a:xfrm>
            <a:prstGeom prst="rect">
              <a:avLst/>
            </a:prstGeom>
            <a:solidFill>
              <a:srgbClr val="4B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93" name="Прямая соединительная линия 92"/>
            <p:cNvCxnSpPr/>
            <p:nvPr/>
          </p:nvCxnSpPr>
          <p:spPr>
            <a:xfrm>
              <a:off x="7278328" y="3656597"/>
              <a:ext cx="0" cy="107249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Прямоугольник 93"/>
            <p:cNvSpPr/>
            <p:nvPr/>
          </p:nvSpPr>
          <p:spPr>
            <a:xfrm>
              <a:off x="7168630" y="3959768"/>
              <a:ext cx="205253" cy="3914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5" name="Прямоугольник 94"/>
            <p:cNvSpPr/>
            <p:nvPr/>
          </p:nvSpPr>
          <p:spPr>
            <a:xfrm>
              <a:off x="6902220" y="3724808"/>
              <a:ext cx="202688" cy="270051"/>
            </a:xfrm>
            <a:prstGeom prst="rect">
              <a:avLst/>
            </a:prstGeom>
            <a:solidFill>
              <a:srgbClr val="4B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6902220" y="3959768"/>
              <a:ext cx="202688" cy="3914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 flipH="1">
              <a:off x="7104909" y="3936229"/>
              <a:ext cx="79392" cy="0"/>
            </a:xfrm>
            <a:prstGeom prst="line">
              <a:avLst/>
            </a:prstGeom>
            <a:ln w="19050">
              <a:solidFill>
                <a:srgbClr val="4BD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 flipH="1">
              <a:off x="7104909" y="3906122"/>
              <a:ext cx="79392" cy="0"/>
            </a:xfrm>
            <a:prstGeom prst="line">
              <a:avLst/>
            </a:prstGeom>
            <a:ln w="19050">
              <a:solidFill>
                <a:srgbClr val="4BD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 flipH="1">
              <a:off x="7104909" y="3811305"/>
              <a:ext cx="79392" cy="0"/>
            </a:xfrm>
            <a:prstGeom prst="line">
              <a:avLst/>
            </a:prstGeom>
            <a:ln w="19050">
              <a:solidFill>
                <a:srgbClr val="4BD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 flipH="1">
              <a:off x="7104909" y="3779366"/>
              <a:ext cx="79392" cy="151"/>
            </a:xfrm>
            <a:prstGeom prst="line">
              <a:avLst/>
            </a:prstGeom>
            <a:ln w="19050">
              <a:solidFill>
                <a:srgbClr val="4BD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 flipH="1">
              <a:off x="7104909" y="3748175"/>
              <a:ext cx="79392" cy="0"/>
            </a:xfrm>
            <a:prstGeom prst="line">
              <a:avLst/>
            </a:prstGeom>
            <a:ln w="19050">
              <a:solidFill>
                <a:srgbClr val="4BD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 flipH="1">
              <a:off x="7104909" y="3842202"/>
              <a:ext cx="79392" cy="0"/>
            </a:xfrm>
            <a:prstGeom prst="line">
              <a:avLst/>
            </a:prstGeom>
            <a:ln w="19050">
              <a:solidFill>
                <a:srgbClr val="4BD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 flipH="1">
              <a:off x="7104531" y="3873397"/>
              <a:ext cx="79392" cy="0"/>
            </a:xfrm>
            <a:prstGeom prst="line">
              <a:avLst/>
            </a:prstGeom>
            <a:ln w="19050">
              <a:solidFill>
                <a:srgbClr val="4BD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Прямоугольник 105"/>
            <p:cNvSpPr/>
            <p:nvPr/>
          </p:nvSpPr>
          <p:spPr>
            <a:xfrm>
              <a:off x="6721567" y="4075704"/>
              <a:ext cx="572431" cy="31106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6721567" y="4155625"/>
              <a:ext cx="572431" cy="231142"/>
            </a:xfrm>
            <a:prstGeom prst="rect">
              <a:avLst/>
            </a:prstGeom>
            <a:solidFill>
              <a:srgbClr val="4BD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6960743" y="3908744"/>
              <a:ext cx="0" cy="272731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H="1">
              <a:off x="6654915" y="4339579"/>
              <a:ext cx="97061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>
              <a:off x="6666284" y="3944258"/>
              <a:ext cx="0" cy="399421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/>
            <p:nvPr/>
          </p:nvCxnSpPr>
          <p:spPr>
            <a:xfrm>
              <a:off x="6414472" y="2525826"/>
              <a:ext cx="0" cy="1352423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Прямая соединительная линия 113"/>
            <p:cNvCxnSpPr/>
            <p:nvPr/>
          </p:nvCxnSpPr>
          <p:spPr>
            <a:xfrm flipH="1">
              <a:off x="6400744" y="3872813"/>
              <a:ext cx="204101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6338059" y="2839253"/>
              <a:ext cx="0" cy="1155606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Прямая соединительная линия 115"/>
            <p:cNvCxnSpPr/>
            <p:nvPr/>
          </p:nvCxnSpPr>
          <p:spPr>
            <a:xfrm flipH="1">
              <a:off x="5676458" y="3983242"/>
              <a:ext cx="661601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5676458" y="3168343"/>
              <a:ext cx="0" cy="826512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H="1">
              <a:off x="5538831" y="3691174"/>
              <a:ext cx="137627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Прямая соединительная линия 118"/>
            <p:cNvCxnSpPr/>
            <p:nvPr/>
          </p:nvCxnSpPr>
          <p:spPr>
            <a:xfrm flipH="1">
              <a:off x="5538831" y="3528779"/>
              <a:ext cx="137627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H="1">
              <a:off x="5538831" y="3356397"/>
              <a:ext cx="137627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Прямая соединительная линия 120"/>
            <p:cNvCxnSpPr/>
            <p:nvPr/>
          </p:nvCxnSpPr>
          <p:spPr>
            <a:xfrm flipH="1">
              <a:off x="5543593" y="3181611"/>
              <a:ext cx="141039" cy="0"/>
            </a:xfrm>
            <a:prstGeom prst="line">
              <a:avLst/>
            </a:prstGeom>
            <a:ln w="25400">
              <a:solidFill>
                <a:srgbClr val="14B9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Полилиния 69"/>
            <p:cNvSpPr/>
            <p:nvPr/>
          </p:nvSpPr>
          <p:spPr>
            <a:xfrm>
              <a:off x="8203152" y="3997969"/>
              <a:ext cx="314049" cy="408367"/>
            </a:xfrm>
            <a:custGeom>
              <a:avLst/>
              <a:gdLst>
                <a:gd name="connsiteX0" fmla="*/ 142875 w 721519"/>
                <a:gd name="connsiteY0" fmla="*/ 2381 h 938212"/>
                <a:gd name="connsiteX1" fmla="*/ 0 w 721519"/>
                <a:gd name="connsiteY1" fmla="*/ 2381 h 938212"/>
                <a:gd name="connsiteX2" fmla="*/ 0 w 721519"/>
                <a:gd name="connsiteY2" fmla="*/ 647700 h 938212"/>
                <a:gd name="connsiteX3" fmla="*/ 288132 w 721519"/>
                <a:gd name="connsiteY3" fmla="*/ 647700 h 938212"/>
                <a:gd name="connsiteX4" fmla="*/ 288132 w 721519"/>
                <a:gd name="connsiteY4" fmla="*/ 938212 h 938212"/>
                <a:gd name="connsiteX5" fmla="*/ 431007 w 721519"/>
                <a:gd name="connsiteY5" fmla="*/ 938212 h 938212"/>
                <a:gd name="connsiteX6" fmla="*/ 431007 w 721519"/>
                <a:gd name="connsiteY6" fmla="*/ 647700 h 938212"/>
                <a:gd name="connsiteX7" fmla="*/ 721519 w 721519"/>
                <a:gd name="connsiteY7" fmla="*/ 647700 h 938212"/>
                <a:gd name="connsiteX8" fmla="*/ 721519 w 721519"/>
                <a:gd name="connsiteY8" fmla="*/ 0 h 938212"/>
                <a:gd name="connsiteX9" fmla="*/ 578644 w 721519"/>
                <a:gd name="connsiteY9" fmla="*/ 0 h 938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1519" h="938212">
                  <a:moveTo>
                    <a:pt x="142875" y="2381"/>
                  </a:moveTo>
                  <a:lnTo>
                    <a:pt x="0" y="2381"/>
                  </a:lnTo>
                  <a:lnTo>
                    <a:pt x="0" y="647700"/>
                  </a:lnTo>
                  <a:lnTo>
                    <a:pt x="288132" y="647700"/>
                  </a:lnTo>
                  <a:lnTo>
                    <a:pt x="288132" y="938212"/>
                  </a:lnTo>
                  <a:lnTo>
                    <a:pt x="431007" y="938212"/>
                  </a:lnTo>
                  <a:lnTo>
                    <a:pt x="431007" y="647700"/>
                  </a:lnTo>
                  <a:lnTo>
                    <a:pt x="721519" y="647700"/>
                  </a:lnTo>
                  <a:lnTo>
                    <a:pt x="721519" y="0"/>
                  </a:lnTo>
                  <a:lnTo>
                    <a:pt x="57864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8" name="Прямоугольник 97"/>
            <p:cNvSpPr/>
            <p:nvPr/>
          </p:nvSpPr>
          <p:spPr>
            <a:xfrm>
              <a:off x="6902220" y="3638477"/>
              <a:ext cx="470134" cy="35949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6087321" y="2400776"/>
              <a:ext cx="580356" cy="58355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160" name="Группа 159"/>
          <p:cNvGrpSpPr/>
          <p:nvPr/>
        </p:nvGrpSpPr>
        <p:grpSpPr>
          <a:xfrm>
            <a:off x="489251" y="3883569"/>
            <a:ext cx="5479749" cy="2064643"/>
            <a:chOff x="366938" y="1401306"/>
            <a:chExt cx="4109812" cy="1548482"/>
          </a:xfrm>
        </p:grpSpPr>
        <p:sp>
          <p:nvSpPr>
            <p:cNvPr id="161" name="Прямоугольник 160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сообщающихся сосудов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366938" y="1726376"/>
              <a:ext cx="4109812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 </a:t>
              </a:r>
              <a:r>
                <a:rPr lang="ru-RU" sz="2000" dirty="0">
                  <a:solidFill>
                    <a:prstClr val="black"/>
                  </a:solidFill>
                </a:rPr>
                <a:t>открытых неподвижных сообщающихся сосудах жидкость устанавливается так, что давление во всех точках, расположенных в одной горизонтальной плоскости, одинаково.</a:t>
              </a:r>
            </a:p>
          </p:txBody>
        </p:sp>
      </p:grpSp>
      <p:grpSp>
        <p:nvGrpSpPr>
          <p:cNvPr id="196" name="Группа 195"/>
          <p:cNvGrpSpPr/>
          <p:nvPr/>
        </p:nvGrpSpPr>
        <p:grpSpPr>
          <a:xfrm>
            <a:off x="6931668" y="3091130"/>
            <a:ext cx="4289269" cy="2856092"/>
            <a:chOff x="5198750" y="2318347"/>
            <a:chExt cx="3216952" cy="2142069"/>
          </a:xfrm>
        </p:grpSpPr>
        <p:grpSp>
          <p:nvGrpSpPr>
            <p:cNvPr id="163" name="Группа 162"/>
            <p:cNvGrpSpPr/>
            <p:nvPr/>
          </p:nvGrpSpPr>
          <p:grpSpPr>
            <a:xfrm>
              <a:off x="5198750" y="2318347"/>
              <a:ext cx="3216952" cy="2142069"/>
              <a:chOff x="5198750" y="2318347"/>
              <a:chExt cx="3216952" cy="2142069"/>
            </a:xfrm>
          </p:grpSpPr>
          <p:sp>
            <p:nvSpPr>
              <p:cNvPr id="164" name="Прямоугольник 163"/>
              <p:cNvSpPr/>
              <p:nvPr/>
            </p:nvSpPr>
            <p:spPr>
              <a:xfrm>
                <a:off x="5626100" y="4019550"/>
                <a:ext cx="355600" cy="355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5981699" y="4019550"/>
                <a:ext cx="1000125" cy="355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6" name="Прямоугольник 165"/>
              <p:cNvSpPr/>
              <p:nvPr/>
            </p:nvSpPr>
            <p:spPr>
              <a:xfrm>
                <a:off x="6981824" y="4019550"/>
                <a:ext cx="975396" cy="3556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7" name="Прямоугольник 166"/>
              <p:cNvSpPr/>
              <p:nvPr/>
            </p:nvSpPr>
            <p:spPr>
              <a:xfrm>
                <a:off x="5626100" y="3362325"/>
                <a:ext cx="355600" cy="4702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8" name="Прямоугольник 167"/>
              <p:cNvSpPr/>
              <p:nvPr/>
            </p:nvSpPr>
            <p:spPr>
              <a:xfrm>
                <a:off x="6981824" y="3050852"/>
                <a:ext cx="975396" cy="40586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9" name="Прямоугольник 168"/>
              <p:cNvSpPr/>
              <p:nvPr/>
            </p:nvSpPr>
            <p:spPr>
              <a:xfrm>
                <a:off x="5626100" y="3800475"/>
                <a:ext cx="355600" cy="230919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0" name="Прямоугольник 169"/>
              <p:cNvSpPr/>
              <p:nvPr/>
            </p:nvSpPr>
            <p:spPr>
              <a:xfrm>
                <a:off x="6981824" y="3456721"/>
                <a:ext cx="975396" cy="57467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71" name="Прямоугольник 170"/>
              <p:cNvSpPr/>
              <p:nvPr/>
            </p:nvSpPr>
            <p:spPr>
              <a:xfrm>
                <a:off x="5626100" y="2895600"/>
                <a:ext cx="355600" cy="47028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ru-RU">
                  <a:solidFill>
                    <a:prstClr val="white"/>
                  </a:solidFill>
                </a:endParaRPr>
              </a:p>
            </p:txBody>
          </p:sp>
          <p:pic>
            <p:nvPicPr>
              <p:cNvPr id="172" name="Рисунок 171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65" t="18361" r="23542" b="27135"/>
              <a:stretch/>
            </p:blipFill>
            <p:spPr>
              <a:xfrm>
                <a:off x="5531096" y="2318347"/>
                <a:ext cx="2526808" cy="2142069"/>
              </a:xfrm>
              <a:prstGeom prst="rect">
                <a:avLst/>
              </a:prstGeom>
            </p:spPr>
          </p:pic>
          <p:cxnSp>
            <p:nvCxnSpPr>
              <p:cNvPr id="173" name="Прямая соединительная линия 172"/>
              <p:cNvCxnSpPr/>
              <p:nvPr/>
            </p:nvCxnSpPr>
            <p:spPr>
              <a:xfrm>
                <a:off x="5362575" y="3800475"/>
                <a:ext cx="287655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единительная линия 173"/>
              <p:cNvCxnSpPr/>
              <p:nvPr/>
            </p:nvCxnSpPr>
            <p:spPr>
              <a:xfrm>
                <a:off x="5367338" y="3362325"/>
                <a:ext cx="252412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Прямая соединительная линия 174"/>
              <p:cNvCxnSpPr/>
              <p:nvPr/>
            </p:nvCxnSpPr>
            <p:spPr>
              <a:xfrm>
                <a:off x="7958138" y="3456720"/>
                <a:ext cx="28575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Прямая соединительная линия 175"/>
              <p:cNvCxnSpPr/>
              <p:nvPr/>
            </p:nvCxnSpPr>
            <p:spPr>
              <a:xfrm>
                <a:off x="5362575" y="2895600"/>
                <a:ext cx="263525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Прямая соединительная линия 176"/>
              <p:cNvCxnSpPr/>
              <p:nvPr/>
            </p:nvCxnSpPr>
            <p:spPr>
              <a:xfrm>
                <a:off x="7958138" y="3051907"/>
                <a:ext cx="285750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Прямая соединительная линия 177"/>
              <p:cNvCxnSpPr/>
              <p:nvPr/>
            </p:nvCxnSpPr>
            <p:spPr>
              <a:xfrm>
                <a:off x="8091488" y="3456720"/>
                <a:ext cx="0" cy="343755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Прямая соединительная линия 178"/>
              <p:cNvCxnSpPr/>
              <p:nvPr/>
            </p:nvCxnSpPr>
            <p:spPr>
              <a:xfrm>
                <a:off x="8091488" y="3050852"/>
                <a:ext cx="0" cy="401961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Прямая соединительная линия 179"/>
              <p:cNvCxnSpPr/>
              <p:nvPr/>
            </p:nvCxnSpPr>
            <p:spPr>
              <a:xfrm>
                <a:off x="5481638" y="2900363"/>
                <a:ext cx="0" cy="461962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Прямая соединительная линия 180"/>
              <p:cNvCxnSpPr/>
              <p:nvPr/>
            </p:nvCxnSpPr>
            <p:spPr>
              <a:xfrm>
                <a:off x="5481638" y="3367088"/>
                <a:ext cx="0" cy="428625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TextBox 181"/>
                  <p:cNvSpPr txBox="1"/>
                  <p:nvPr/>
                </p:nvSpPr>
                <p:spPr>
                  <a:xfrm>
                    <a:off x="5198750" y="2976176"/>
                    <a:ext cx="333697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2" name="TextBox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8750" y="2976176"/>
                    <a:ext cx="379848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TextBox 182"/>
                  <p:cNvSpPr txBox="1"/>
                  <p:nvPr/>
                </p:nvSpPr>
                <p:spPr>
                  <a:xfrm>
                    <a:off x="5198750" y="3415295"/>
                    <a:ext cx="337256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3" name="TextBox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8750" y="3415295"/>
                    <a:ext cx="379848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TextBox 183"/>
                  <p:cNvSpPr txBox="1"/>
                  <p:nvPr/>
                </p:nvSpPr>
                <p:spPr>
                  <a:xfrm>
                    <a:off x="8078446" y="3486190"/>
                    <a:ext cx="337256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4" name="TextBox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8446" y="3486190"/>
                    <a:ext cx="379848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TextBox 184"/>
                  <p:cNvSpPr txBox="1"/>
                  <p:nvPr/>
                </p:nvSpPr>
                <p:spPr>
                  <a:xfrm>
                    <a:off x="8078446" y="3108819"/>
                    <a:ext cx="337256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black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5" name="TextBox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8446" y="3108819"/>
                    <a:ext cx="379848" cy="276999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TextBox 185"/>
                  <p:cNvSpPr txBox="1"/>
                  <p:nvPr/>
                </p:nvSpPr>
                <p:spPr>
                  <a:xfrm>
                    <a:off x="7292774" y="3086619"/>
                    <a:ext cx="332447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6" name="TextBox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92774" y="3086619"/>
                    <a:ext cx="379848" cy="276999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TextBox 186"/>
                  <p:cNvSpPr txBox="1"/>
                  <p:nvPr/>
                </p:nvSpPr>
                <p:spPr>
                  <a:xfrm>
                    <a:off x="5613976" y="2976787"/>
                    <a:ext cx="329994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7" name="TextBox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3976" y="2976787"/>
                    <a:ext cx="379848" cy="276999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TextBox 187"/>
                  <p:cNvSpPr txBox="1"/>
                  <p:nvPr/>
                </p:nvSpPr>
                <p:spPr>
                  <a:xfrm>
                    <a:off x="5613976" y="3427611"/>
                    <a:ext cx="333553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8" name="TextBox 1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13976" y="3427611"/>
                    <a:ext cx="379848" cy="27699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9" name="TextBox 188"/>
                  <p:cNvSpPr txBox="1"/>
                  <p:nvPr/>
                </p:nvSpPr>
                <p:spPr>
                  <a:xfrm>
                    <a:off x="7305816" y="3472671"/>
                    <a:ext cx="333553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ru-RU" sz="16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9" name="TextBox 1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5816" y="3472671"/>
                    <a:ext cx="379848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5634704" y="3803449"/>
                    <a:ext cx="279452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oMath>
                      </m:oMathPara>
                    </a14:m>
                    <a:endParaRPr lang="ru-RU" sz="16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2" name="TextBox 1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4704" y="3803449"/>
                    <a:ext cx="325602" cy="276999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7302380" y="3803449"/>
                    <a:ext cx="285703" cy="25391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7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i="1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oMath>
                      </m:oMathPara>
                    </a14:m>
                    <a:endParaRPr lang="ru-RU" sz="1600" dirty="0">
                      <a:solidFill>
                        <a:prstClr val="white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3" name="TextBox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02380" y="3803449"/>
                    <a:ext cx="331436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4" name="Овал 193"/>
            <p:cNvSpPr/>
            <p:nvPr/>
          </p:nvSpPr>
          <p:spPr>
            <a:xfrm>
              <a:off x="5786545" y="37811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5" name="Овал 194"/>
            <p:cNvSpPr/>
            <p:nvPr/>
          </p:nvSpPr>
          <p:spPr>
            <a:xfrm>
              <a:off x="7440895" y="3781139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97" name="Прямоугольник 196"/>
          <p:cNvSpPr/>
          <p:nvPr/>
        </p:nvSpPr>
        <p:spPr>
          <a:xfrm>
            <a:off x="7489718" y="5358903"/>
            <a:ext cx="474133" cy="4741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98" name="Прямоугольник 197"/>
          <p:cNvSpPr/>
          <p:nvPr/>
        </p:nvSpPr>
        <p:spPr>
          <a:xfrm>
            <a:off x="7963850" y="5358903"/>
            <a:ext cx="1333500" cy="4741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99" name="Прямоугольник 198"/>
          <p:cNvSpPr/>
          <p:nvPr/>
        </p:nvSpPr>
        <p:spPr>
          <a:xfrm>
            <a:off x="9297349" y="5358903"/>
            <a:ext cx="1300528" cy="4741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00" name="Прямоугольник 199"/>
          <p:cNvSpPr/>
          <p:nvPr/>
        </p:nvSpPr>
        <p:spPr>
          <a:xfrm>
            <a:off x="7489718" y="4409577"/>
            <a:ext cx="474133" cy="7000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9297349" y="4409577"/>
            <a:ext cx="1300528" cy="7000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02" name="Прямоугольник 201"/>
          <p:cNvSpPr/>
          <p:nvPr/>
        </p:nvSpPr>
        <p:spPr>
          <a:xfrm>
            <a:off x="7489718" y="5066803"/>
            <a:ext cx="474133" cy="3078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03" name="Прямоугольник 202"/>
          <p:cNvSpPr/>
          <p:nvPr/>
        </p:nvSpPr>
        <p:spPr>
          <a:xfrm>
            <a:off x="9297349" y="5066803"/>
            <a:ext cx="1300528" cy="3078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04" name="Полилиния 203"/>
          <p:cNvSpPr/>
          <p:nvPr/>
        </p:nvSpPr>
        <p:spPr>
          <a:xfrm>
            <a:off x="7671752" y="3174501"/>
            <a:ext cx="82549" cy="2374900"/>
          </a:xfrm>
          <a:custGeom>
            <a:avLst/>
            <a:gdLst>
              <a:gd name="connsiteX0" fmla="*/ 0 w 61912"/>
              <a:gd name="connsiteY0" fmla="*/ 0 h 1781175"/>
              <a:gd name="connsiteX1" fmla="*/ 47625 w 61912"/>
              <a:gd name="connsiteY1" fmla="*/ 104775 h 1781175"/>
              <a:gd name="connsiteX2" fmla="*/ 61912 w 61912"/>
              <a:gd name="connsiteY2" fmla="*/ 414338 h 1781175"/>
              <a:gd name="connsiteX3" fmla="*/ 47625 w 61912"/>
              <a:gd name="connsiteY3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2" h="1781175">
                <a:moveTo>
                  <a:pt x="0" y="0"/>
                </a:moveTo>
                <a:cubicBezTo>
                  <a:pt x="18653" y="17859"/>
                  <a:pt x="37306" y="35719"/>
                  <a:pt x="47625" y="104775"/>
                </a:cubicBezTo>
                <a:cubicBezTo>
                  <a:pt x="57944" y="173831"/>
                  <a:pt x="61912" y="134938"/>
                  <a:pt x="61912" y="414338"/>
                </a:cubicBezTo>
                <a:cubicBezTo>
                  <a:pt x="61912" y="693738"/>
                  <a:pt x="54768" y="1237456"/>
                  <a:pt x="47625" y="1781175"/>
                </a:cubicBezTo>
              </a:path>
            </a:pathLst>
          </a:custGeom>
          <a:noFill/>
          <a:ln w="3175">
            <a:solidFill>
              <a:srgbClr val="00B0F0"/>
            </a:solidFill>
          </a:ln>
          <a:effectLst>
            <a:glow rad="38100">
              <a:srgbClr val="00B0F0">
                <a:alpha val="9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" name="Рисунок 20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4" t="4827" r="55052" b="52105"/>
          <a:stretch/>
        </p:blipFill>
        <p:spPr>
          <a:xfrm rot="1020000">
            <a:off x="6484365" y="2482929"/>
            <a:ext cx="1316200" cy="733563"/>
          </a:xfrm>
          <a:prstGeom prst="rect">
            <a:avLst/>
          </a:prstGeom>
        </p:spPr>
      </p:pic>
      <p:pic>
        <p:nvPicPr>
          <p:cNvPr id="206" name="Рисунок 20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18361" r="23542" b="27135"/>
          <a:stretch/>
        </p:blipFill>
        <p:spPr>
          <a:xfrm>
            <a:off x="7363046" y="3090633"/>
            <a:ext cx="3369077" cy="2856092"/>
          </a:xfrm>
          <a:prstGeom prst="rect">
            <a:avLst/>
          </a:prstGeom>
        </p:spPr>
      </p:pic>
      <p:cxnSp>
        <p:nvCxnSpPr>
          <p:cNvPr id="208" name="Прямая соединительная линия 207"/>
          <p:cNvCxnSpPr/>
          <p:nvPr/>
        </p:nvCxnSpPr>
        <p:spPr>
          <a:xfrm>
            <a:off x="7156451" y="4409576"/>
            <a:ext cx="384174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/>
              <p:cNvSpPr txBox="1"/>
              <p:nvPr/>
            </p:nvSpPr>
            <p:spPr>
              <a:xfrm>
                <a:off x="6394723" y="2180459"/>
                <a:ext cx="5318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12" name="TextBox 2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42" y="1635344"/>
                <a:ext cx="3989182" cy="323165"/>
              </a:xfrm>
              <a:prstGeom prst="rect">
                <a:avLst/>
              </a:prstGeom>
              <a:blipFill rotWithShape="0">
                <a:blip r:embed="rId18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3" name="TextBox 212"/>
          <p:cNvSpPr txBox="1"/>
          <p:nvPr/>
        </p:nvSpPr>
        <p:spPr>
          <a:xfrm>
            <a:off x="7040828" y="1797124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/>
                </a:solidFill>
              </a:rPr>
              <a:t>Закон сообщающихся сосудов</a:t>
            </a:r>
            <a:endParaRPr lang="ru-RU" sz="200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75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7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4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4" grpId="1" animBg="1"/>
      <p:bldP spid="212" grpId="0"/>
      <p:bldP spid="2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489251" y="1792209"/>
            <a:ext cx="5479749" cy="1449089"/>
            <a:chOff x="366938" y="1401306"/>
            <a:chExt cx="4109812" cy="108681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Сообщающиеся сосуды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66938" y="1726376"/>
              <a:ext cx="4109812" cy="761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сосуды, соединенные ниже поверхности </a:t>
              </a:r>
              <a:r>
                <a:rPr lang="ru-RU" sz="2000" dirty="0">
                  <a:solidFill>
                    <a:prstClr val="black"/>
                  </a:solidFill>
                </a:rPr>
                <a:t>жидкости </a:t>
              </a:r>
              <a:r>
                <a:rPr lang="ru-RU" sz="2000" dirty="0">
                  <a:solidFill>
                    <a:prstClr val="black"/>
                  </a:solidFill>
                </a:rPr>
                <a:t>так, что жидкость может перетекать из одного сосуда в </a:t>
              </a:r>
              <a:r>
                <a:rPr lang="ru-RU" sz="2000" dirty="0">
                  <a:solidFill>
                    <a:prstClr val="black"/>
                  </a:solidFill>
                </a:rPr>
                <a:t>другой. 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sp>
        <p:nvSpPr>
          <p:cNvPr id="153" name="Скругленный прямоугольник 152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160" name="Группа 159"/>
          <p:cNvGrpSpPr/>
          <p:nvPr/>
        </p:nvGrpSpPr>
        <p:grpSpPr>
          <a:xfrm>
            <a:off x="489251" y="3883569"/>
            <a:ext cx="5479749" cy="2064643"/>
            <a:chOff x="366938" y="1401306"/>
            <a:chExt cx="4109812" cy="1548482"/>
          </a:xfrm>
        </p:grpSpPr>
        <p:sp>
          <p:nvSpPr>
            <p:cNvPr id="161" name="Прямоугольник 160"/>
            <p:cNvSpPr/>
            <p:nvPr/>
          </p:nvSpPr>
          <p:spPr>
            <a:xfrm>
              <a:off x="366938" y="1401306"/>
              <a:ext cx="3989162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Закон сообщающихся сосудов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366938" y="1726376"/>
              <a:ext cx="4109812" cy="1223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в </a:t>
              </a:r>
              <a:r>
                <a:rPr lang="ru-RU" sz="2000" dirty="0">
                  <a:solidFill>
                    <a:prstClr val="black"/>
                  </a:solidFill>
                </a:rPr>
                <a:t>открытых неподвижных сообщающихся сосудах жидкость устанавливается так, что давление во всех точках, расположенных в одной горизонтальной плоскости, одинаково.</a:t>
              </a: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7490582" y="5359400"/>
            <a:ext cx="474133" cy="4741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7964714" y="5359400"/>
            <a:ext cx="1333500" cy="4741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9298213" y="5359400"/>
            <a:ext cx="1300528" cy="47413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7490582" y="4410075"/>
            <a:ext cx="474133" cy="6572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9298213" y="4410074"/>
            <a:ext cx="1300528" cy="7000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7490582" y="5054317"/>
            <a:ext cx="474133" cy="3208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9298213" y="5067301"/>
            <a:ext cx="1300528" cy="30789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7672617" y="3174998"/>
            <a:ext cx="60959" cy="1753748"/>
          </a:xfrm>
          <a:custGeom>
            <a:avLst/>
            <a:gdLst>
              <a:gd name="connsiteX0" fmla="*/ 0 w 61912"/>
              <a:gd name="connsiteY0" fmla="*/ 0 h 1781175"/>
              <a:gd name="connsiteX1" fmla="*/ 47625 w 61912"/>
              <a:gd name="connsiteY1" fmla="*/ 104775 h 1781175"/>
              <a:gd name="connsiteX2" fmla="*/ 61912 w 61912"/>
              <a:gd name="connsiteY2" fmla="*/ 414338 h 1781175"/>
              <a:gd name="connsiteX3" fmla="*/ 47625 w 61912"/>
              <a:gd name="connsiteY3" fmla="*/ 1781175 h 178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12" h="1781175">
                <a:moveTo>
                  <a:pt x="0" y="0"/>
                </a:moveTo>
                <a:cubicBezTo>
                  <a:pt x="18653" y="17859"/>
                  <a:pt x="37306" y="35719"/>
                  <a:pt x="47625" y="104775"/>
                </a:cubicBezTo>
                <a:cubicBezTo>
                  <a:pt x="57944" y="173831"/>
                  <a:pt x="61912" y="134938"/>
                  <a:pt x="61912" y="414338"/>
                </a:cubicBezTo>
                <a:cubicBezTo>
                  <a:pt x="61912" y="693738"/>
                  <a:pt x="54768" y="1237456"/>
                  <a:pt x="47625" y="1781175"/>
                </a:cubicBezTo>
              </a:path>
            </a:pathLst>
          </a:custGeom>
          <a:noFill/>
          <a:ln w="3175">
            <a:solidFill>
              <a:srgbClr val="FF33CC"/>
            </a:solidFill>
          </a:ln>
          <a:effectLst>
            <a:glow rad="38100">
              <a:srgbClr val="FF33CC">
                <a:alpha val="95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394723" y="2180459"/>
                <a:ext cx="53189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sSub>
                        <m:sSubPr>
                          <m:ctrlP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42" y="1635344"/>
                <a:ext cx="3989182" cy="323165"/>
              </a:xfrm>
              <a:prstGeom prst="rect">
                <a:avLst/>
              </a:prstGeom>
              <a:blipFill rotWithShape="0">
                <a:blip r:embed="rId3"/>
                <a:stretch>
                  <a:fillRect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7040828" y="1797124"/>
            <a:ext cx="4015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sz="2000" dirty="0">
                <a:solidFill>
                  <a:srgbClr val="44546A"/>
                </a:solidFill>
              </a:rPr>
              <a:t>Закон сообщающихся сосудов</a:t>
            </a:r>
            <a:endParaRPr lang="ru-RU" sz="2000" dirty="0">
              <a:solidFill>
                <a:srgbClr val="44546A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4744" r="55668" b="51777"/>
          <a:stretch/>
        </p:blipFill>
        <p:spPr>
          <a:xfrm rot="1020000">
            <a:off x="6616991" y="2518167"/>
            <a:ext cx="1161716" cy="667908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7490580" y="4410073"/>
            <a:ext cx="474133" cy="644243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298213" y="4093634"/>
            <a:ext cx="1300528" cy="31675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492274" y="3699934"/>
            <a:ext cx="474133" cy="71014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65" t="18361" r="23542" b="27135"/>
          <a:stretch/>
        </p:blipFill>
        <p:spPr>
          <a:xfrm>
            <a:off x="7363910" y="3091130"/>
            <a:ext cx="3369077" cy="2856092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flipH="1">
            <a:off x="6998631" y="3699933"/>
            <a:ext cx="49194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6998631" y="5047965"/>
            <a:ext cx="4078467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10597848" y="4091515"/>
            <a:ext cx="49194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7196365" y="3699933"/>
            <a:ext cx="0" cy="1348032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0866665" y="4091515"/>
            <a:ext cx="0" cy="956451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60168" y="4169631"/>
                <a:ext cx="477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126" y="3127223"/>
                <a:ext cx="404213" cy="3000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850561" y="4378287"/>
                <a:ext cx="482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7920" y="3283715"/>
                <a:ext cx="408253" cy="30008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87831" y="2560449"/>
                <a:ext cx="1106743" cy="72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ED7D31">
                                      <a:lumMod val="7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0873" y="1920336"/>
                <a:ext cx="830057" cy="569708"/>
              </a:xfrm>
              <a:prstGeom prst="rect">
                <a:avLst/>
              </a:prstGeom>
              <a:blipFill rotWithShape="0">
                <a:blip r:embed="rId9"/>
                <a:stretch>
                  <a:fillRect b="-43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7319179" y="2737811"/>
            <a:ext cx="4483920" cy="35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US" sz="1733" dirty="0">
                <a:solidFill>
                  <a:prstClr val="black"/>
                </a:solidFill>
              </a:rPr>
              <a:t>— </a:t>
            </a:r>
            <a:r>
              <a:rPr lang="ru-RU" sz="1733" dirty="0">
                <a:solidFill>
                  <a:prstClr val="black"/>
                </a:solidFill>
              </a:rPr>
              <a:t>для 2 несмешивающихся жидкостей.</a:t>
            </a:r>
            <a:endParaRPr lang="ru-RU" sz="1733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44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" dur="1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grpId="1" nodeType="withEffect">
                                  <p:stCondLst>
                                    <p:cond delay="33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850"/>
                            </p:stCondLst>
                            <p:childTnLst>
                              <p:par>
                                <p:cTn id="4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3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" grpId="0" animBg="1"/>
      <p:bldP spid="11" grpId="1" animBg="1"/>
      <p:bldP spid="31" grpId="0" animBg="1"/>
      <p:bldP spid="32" grpId="0" animBg="1"/>
      <p:bldP spid="33" grpId="0" animBg="1"/>
      <p:bldP spid="18" grpId="0"/>
      <p:bldP spid="43" grpId="0"/>
      <p:bldP spid="44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3886" y="515809"/>
            <a:ext cx="5668539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Давление. Закон Паскаля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7" y="1748014"/>
            <a:ext cx="3331596" cy="18740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73" y="1749742"/>
            <a:ext cx="3325448" cy="1870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217" y="1751609"/>
            <a:ext cx="3313712" cy="1863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1" y="4101841"/>
            <a:ext cx="3336479" cy="1876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753" y="4102492"/>
            <a:ext cx="3338124" cy="18776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8064" y="4105366"/>
            <a:ext cx="3331864" cy="1874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35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6619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Механика жидкостей и газов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89251" y="1868408"/>
            <a:ext cx="5479749" cy="1151473"/>
            <a:chOff x="366938" y="1487948"/>
            <a:chExt cx="4109812" cy="86360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Гидростатика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6938" y="1820638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раздел </a:t>
              </a:r>
              <a:r>
                <a:rPr lang="ru-RU" sz="2000" dirty="0">
                  <a:solidFill>
                    <a:prstClr val="black"/>
                  </a:solidFill>
                </a:rPr>
                <a:t>механики, который изучает равновесие жидкостей и </a:t>
              </a:r>
              <a:r>
                <a:rPr lang="ru-RU" sz="2000" dirty="0">
                  <a:solidFill>
                    <a:prstClr val="black"/>
                  </a:solidFill>
                </a:rPr>
                <a:t>газов.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97" y="4542114"/>
            <a:ext cx="4297539" cy="13289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97" y="3991479"/>
            <a:ext cx="4297539" cy="18796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04" y="1947127"/>
            <a:ext cx="1161187" cy="157627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8760">
            <a:off x="8065311" y="2589051"/>
            <a:ext cx="1161187" cy="1576272"/>
          </a:xfrm>
          <a:prstGeom prst="rect">
            <a:avLst/>
          </a:prstGeom>
        </p:spPr>
      </p:pic>
      <p:sp>
        <p:nvSpPr>
          <p:cNvPr id="7" name="Полилиния 6"/>
          <p:cNvSpPr/>
          <p:nvPr/>
        </p:nvSpPr>
        <p:spPr>
          <a:xfrm>
            <a:off x="8686800" y="3556000"/>
            <a:ext cx="584933" cy="2184400"/>
          </a:xfrm>
          <a:custGeom>
            <a:avLst/>
            <a:gdLst>
              <a:gd name="connsiteX0" fmla="*/ 0 w 438700"/>
              <a:gd name="connsiteY0" fmla="*/ 0 h 1638300"/>
              <a:gd name="connsiteX1" fmla="*/ 171450 w 438700"/>
              <a:gd name="connsiteY1" fmla="*/ 19050 h 1638300"/>
              <a:gd name="connsiteX2" fmla="*/ 323850 w 438700"/>
              <a:gd name="connsiteY2" fmla="*/ 85725 h 1638300"/>
              <a:gd name="connsiteX3" fmla="*/ 390525 w 438700"/>
              <a:gd name="connsiteY3" fmla="*/ 190500 h 1638300"/>
              <a:gd name="connsiteX4" fmla="*/ 400050 w 438700"/>
              <a:gd name="connsiteY4" fmla="*/ 428625 h 1638300"/>
              <a:gd name="connsiteX5" fmla="*/ 438150 w 438700"/>
              <a:gd name="connsiteY5" fmla="*/ 895350 h 1638300"/>
              <a:gd name="connsiteX6" fmla="*/ 419100 w 438700"/>
              <a:gd name="connsiteY6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700" h="1638300">
                <a:moveTo>
                  <a:pt x="0" y="0"/>
                </a:moveTo>
                <a:cubicBezTo>
                  <a:pt x="58737" y="2381"/>
                  <a:pt x="117475" y="4763"/>
                  <a:pt x="171450" y="19050"/>
                </a:cubicBezTo>
                <a:cubicBezTo>
                  <a:pt x="225425" y="33338"/>
                  <a:pt x="287338" y="57150"/>
                  <a:pt x="323850" y="85725"/>
                </a:cubicBezTo>
                <a:cubicBezTo>
                  <a:pt x="360362" y="114300"/>
                  <a:pt x="377825" y="133350"/>
                  <a:pt x="390525" y="190500"/>
                </a:cubicBezTo>
                <a:cubicBezTo>
                  <a:pt x="403225" y="247650"/>
                  <a:pt x="392113" y="311150"/>
                  <a:pt x="400050" y="428625"/>
                </a:cubicBezTo>
                <a:cubicBezTo>
                  <a:pt x="407987" y="546100"/>
                  <a:pt x="434975" y="693738"/>
                  <a:pt x="438150" y="895350"/>
                </a:cubicBezTo>
                <a:cubicBezTo>
                  <a:pt x="441325" y="1096962"/>
                  <a:pt x="430212" y="1367631"/>
                  <a:pt x="419100" y="1638300"/>
                </a:cubicBezTo>
              </a:path>
            </a:pathLst>
          </a:custGeom>
          <a:noFill/>
          <a:ln>
            <a:solidFill>
              <a:srgbClr val="008DD2"/>
            </a:solidFill>
          </a:ln>
          <a:effectLst>
            <a:glow rad="114300">
              <a:srgbClr val="008DD2">
                <a:alpha val="94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84" y="2284528"/>
            <a:ext cx="1161187" cy="157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65 -0.00803 L 0.1401 0.09567 " pathEditMode="relative" rAng="0" ptsTypes="AA">
                                      <p:cBhvr>
                                        <p:cTn id="1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51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780000">
                                      <p:cBhvr>
                                        <p:cTn id="1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xit" presetSubtype="1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780000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1285 0.00031 L -0.03299 -0.04969 " pathEditMode="relative" rAng="0" ptsTypes="AA">
                                      <p:cBhvr>
                                        <p:cTn id="3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83867" y="1792209"/>
            <a:ext cx="5329765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6619120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Механика жидкостей и газов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89251" y="1868408"/>
            <a:ext cx="5479749" cy="1151473"/>
            <a:chOff x="366938" y="1487948"/>
            <a:chExt cx="4109812" cy="863605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Гидростатика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66938" y="1820638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раздел </a:t>
              </a:r>
              <a:r>
                <a:rPr lang="ru-RU" sz="2000" dirty="0">
                  <a:solidFill>
                    <a:prstClr val="black"/>
                  </a:solidFill>
                </a:rPr>
                <a:t>механики, который изучает равновесие жидкостей и </a:t>
              </a:r>
              <a:r>
                <a:rPr lang="ru-RU" sz="2000" dirty="0">
                  <a:solidFill>
                    <a:prstClr val="black"/>
                  </a:solidFill>
                </a:rPr>
                <a:t>газов.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89251" y="3250645"/>
            <a:ext cx="5479749" cy="1151473"/>
            <a:chOff x="366938" y="1487948"/>
            <a:chExt cx="4109812" cy="863605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366938" y="1487948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Гидроаэродинамика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66938" y="1820638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раздел </a:t>
              </a:r>
              <a:r>
                <a:rPr lang="ru-RU" sz="2000" dirty="0">
                  <a:solidFill>
                    <a:prstClr val="black"/>
                  </a:solidFill>
                </a:rPr>
                <a:t>механики, который изучает </a:t>
              </a:r>
              <a:r>
                <a:rPr lang="ru-RU" sz="2000" dirty="0">
                  <a:solidFill>
                    <a:prstClr val="black"/>
                  </a:solidFill>
                </a:rPr>
                <a:t>движение жидкостей и газов.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80485" y="4632787"/>
            <a:ext cx="5336585" cy="13466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867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Основные законы, которым подчиняются движение и равновесие жидкостей и газов, одинаковы. 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97" y="4542114"/>
            <a:ext cx="4297539" cy="132896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097" y="3991479"/>
            <a:ext cx="4297539" cy="18796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8614590" y="2407333"/>
            <a:ext cx="872553" cy="8725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6802967" y="2922418"/>
            <a:ext cx="4494384" cy="490013"/>
            <a:chOff x="5102225" y="2226738"/>
            <a:chExt cx="3370788" cy="367510"/>
          </a:xfrm>
        </p:grpSpPr>
        <p:sp>
          <p:nvSpPr>
            <p:cNvPr id="9" name="Полилиния 8"/>
            <p:cNvSpPr/>
            <p:nvPr/>
          </p:nvSpPr>
          <p:spPr>
            <a:xfrm>
              <a:off x="5102225" y="2227770"/>
              <a:ext cx="1685925" cy="366478"/>
            </a:xfrm>
            <a:custGeom>
              <a:avLst/>
              <a:gdLst>
                <a:gd name="connsiteX0" fmla="*/ 0 w 1685925"/>
                <a:gd name="connsiteY0" fmla="*/ 7430 h 366478"/>
                <a:gd name="connsiteX1" fmla="*/ 952500 w 1685925"/>
                <a:gd name="connsiteY1" fmla="*/ 4255 h 366478"/>
                <a:gd name="connsiteX2" fmla="*/ 1206500 w 1685925"/>
                <a:gd name="connsiteY2" fmla="*/ 58230 h 366478"/>
                <a:gd name="connsiteX3" fmla="*/ 1339850 w 1685925"/>
                <a:gd name="connsiteY3" fmla="*/ 220155 h 366478"/>
                <a:gd name="connsiteX4" fmla="*/ 1485900 w 1685925"/>
                <a:gd name="connsiteY4" fmla="*/ 321755 h 366478"/>
                <a:gd name="connsiteX5" fmla="*/ 1631950 w 1685925"/>
                <a:gd name="connsiteY5" fmla="*/ 359855 h 366478"/>
                <a:gd name="connsiteX6" fmla="*/ 1685925 w 1685925"/>
                <a:gd name="connsiteY6" fmla="*/ 366205 h 366478"/>
                <a:gd name="connsiteX0" fmla="*/ 0 w 1685925"/>
                <a:gd name="connsiteY0" fmla="*/ 7430 h 366478"/>
                <a:gd name="connsiteX1" fmla="*/ 952500 w 1685925"/>
                <a:gd name="connsiteY1" fmla="*/ 4255 h 366478"/>
                <a:gd name="connsiteX2" fmla="*/ 1206500 w 1685925"/>
                <a:gd name="connsiteY2" fmla="*/ 58230 h 366478"/>
                <a:gd name="connsiteX3" fmla="*/ 1339850 w 1685925"/>
                <a:gd name="connsiteY3" fmla="*/ 220155 h 366478"/>
                <a:gd name="connsiteX4" fmla="*/ 1485900 w 1685925"/>
                <a:gd name="connsiteY4" fmla="*/ 321755 h 366478"/>
                <a:gd name="connsiteX5" fmla="*/ 1631950 w 1685925"/>
                <a:gd name="connsiteY5" fmla="*/ 359855 h 366478"/>
                <a:gd name="connsiteX6" fmla="*/ 1685925 w 1685925"/>
                <a:gd name="connsiteY6" fmla="*/ 366205 h 36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6478">
                  <a:moveTo>
                    <a:pt x="0" y="7430"/>
                  </a:moveTo>
                  <a:cubicBezTo>
                    <a:pt x="375708" y="1609"/>
                    <a:pt x="751417" y="-4212"/>
                    <a:pt x="952500" y="4255"/>
                  </a:cubicBezTo>
                  <a:cubicBezTo>
                    <a:pt x="1153583" y="12722"/>
                    <a:pt x="1183217" y="38122"/>
                    <a:pt x="1206500" y="58230"/>
                  </a:cubicBezTo>
                  <a:cubicBezTo>
                    <a:pt x="1229783" y="78338"/>
                    <a:pt x="1293283" y="176234"/>
                    <a:pt x="1339850" y="220155"/>
                  </a:cubicBezTo>
                  <a:cubicBezTo>
                    <a:pt x="1386417" y="264076"/>
                    <a:pt x="1437217" y="298472"/>
                    <a:pt x="1485900" y="321755"/>
                  </a:cubicBezTo>
                  <a:cubicBezTo>
                    <a:pt x="1534583" y="345038"/>
                    <a:pt x="1598613" y="352447"/>
                    <a:pt x="1631950" y="359855"/>
                  </a:cubicBezTo>
                  <a:cubicBezTo>
                    <a:pt x="1665287" y="367263"/>
                    <a:pt x="1675606" y="366734"/>
                    <a:pt x="1685925" y="36620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 flipH="1">
              <a:off x="6787088" y="2226738"/>
              <a:ext cx="1685925" cy="366478"/>
            </a:xfrm>
            <a:custGeom>
              <a:avLst/>
              <a:gdLst>
                <a:gd name="connsiteX0" fmla="*/ 0 w 1685925"/>
                <a:gd name="connsiteY0" fmla="*/ 7430 h 366478"/>
                <a:gd name="connsiteX1" fmla="*/ 952500 w 1685925"/>
                <a:gd name="connsiteY1" fmla="*/ 4255 h 366478"/>
                <a:gd name="connsiteX2" fmla="*/ 1206500 w 1685925"/>
                <a:gd name="connsiteY2" fmla="*/ 58230 h 366478"/>
                <a:gd name="connsiteX3" fmla="*/ 1339850 w 1685925"/>
                <a:gd name="connsiteY3" fmla="*/ 220155 h 366478"/>
                <a:gd name="connsiteX4" fmla="*/ 1485900 w 1685925"/>
                <a:gd name="connsiteY4" fmla="*/ 321755 h 366478"/>
                <a:gd name="connsiteX5" fmla="*/ 1631950 w 1685925"/>
                <a:gd name="connsiteY5" fmla="*/ 359855 h 366478"/>
                <a:gd name="connsiteX6" fmla="*/ 1685925 w 1685925"/>
                <a:gd name="connsiteY6" fmla="*/ 366205 h 366478"/>
                <a:gd name="connsiteX0" fmla="*/ 0 w 1685925"/>
                <a:gd name="connsiteY0" fmla="*/ 7430 h 366478"/>
                <a:gd name="connsiteX1" fmla="*/ 952500 w 1685925"/>
                <a:gd name="connsiteY1" fmla="*/ 4255 h 366478"/>
                <a:gd name="connsiteX2" fmla="*/ 1206500 w 1685925"/>
                <a:gd name="connsiteY2" fmla="*/ 58230 h 366478"/>
                <a:gd name="connsiteX3" fmla="*/ 1339850 w 1685925"/>
                <a:gd name="connsiteY3" fmla="*/ 220155 h 366478"/>
                <a:gd name="connsiteX4" fmla="*/ 1485900 w 1685925"/>
                <a:gd name="connsiteY4" fmla="*/ 321755 h 366478"/>
                <a:gd name="connsiteX5" fmla="*/ 1631950 w 1685925"/>
                <a:gd name="connsiteY5" fmla="*/ 359855 h 366478"/>
                <a:gd name="connsiteX6" fmla="*/ 1685925 w 1685925"/>
                <a:gd name="connsiteY6" fmla="*/ 366205 h 36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6478">
                  <a:moveTo>
                    <a:pt x="0" y="7430"/>
                  </a:moveTo>
                  <a:cubicBezTo>
                    <a:pt x="375708" y="1609"/>
                    <a:pt x="751417" y="-4212"/>
                    <a:pt x="952500" y="4255"/>
                  </a:cubicBezTo>
                  <a:cubicBezTo>
                    <a:pt x="1153583" y="12722"/>
                    <a:pt x="1183217" y="38122"/>
                    <a:pt x="1206500" y="58230"/>
                  </a:cubicBezTo>
                  <a:cubicBezTo>
                    <a:pt x="1229783" y="78338"/>
                    <a:pt x="1293283" y="176234"/>
                    <a:pt x="1339850" y="220155"/>
                  </a:cubicBezTo>
                  <a:cubicBezTo>
                    <a:pt x="1386417" y="264076"/>
                    <a:pt x="1437217" y="298472"/>
                    <a:pt x="1485900" y="321755"/>
                  </a:cubicBezTo>
                  <a:cubicBezTo>
                    <a:pt x="1534583" y="345038"/>
                    <a:pt x="1598613" y="352447"/>
                    <a:pt x="1631950" y="359855"/>
                  </a:cubicBezTo>
                  <a:cubicBezTo>
                    <a:pt x="1665287" y="367263"/>
                    <a:pt x="1675606" y="366734"/>
                    <a:pt x="1685925" y="36620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 flipV="1">
            <a:off x="6819900" y="2279989"/>
            <a:ext cx="4494384" cy="491495"/>
            <a:chOff x="5102225" y="2227770"/>
            <a:chExt cx="3370788" cy="368621"/>
          </a:xfrm>
        </p:grpSpPr>
        <p:sp>
          <p:nvSpPr>
            <p:cNvPr id="39" name="Полилиния 38"/>
            <p:cNvSpPr/>
            <p:nvPr/>
          </p:nvSpPr>
          <p:spPr>
            <a:xfrm>
              <a:off x="5102225" y="2227770"/>
              <a:ext cx="1685925" cy="366478"/>
            </a:xfrm>
            <a:custGeom>
              <a:avLst/>
              <a:gdLst>
                <a:gd name="connsiteX0" fmla="*/ 0 w 1685925"/>
                <a:gd name="connsiteY0" fmla="*/ 7430 h 366478"/>
                <a:gd name="connsiteX1" fmla="*/ 952500 w 1685925"/>
                <a:gd name="connsiteY1" fmla="*/ 4255 h 366478"/>
                <a:gd name="connsiteX2" fmla="*/ 1206500 w 1685925"/>
                <a:gd name="connsiteY2" fmla="*/ 58230 h 366478"/>
                <a:gd name="connsiteX3" fmla="*/ 1339850 w 1685925"/>
                <a:gd name="connsiteY3" fmla="*/ 220155 h 366478"/>
                <a:gd name="connsiteX4" fmla="*/ 1485900 w 1685925"/>
                <a:gd name="connsiteY4" fmla="*/ 321755 h 366478"/>
                <a:gd name="connsiteX5" fmla="*/ 1631950 w 1685925"/>
                <a:gd name="connsiteY5" fmla="*/ 359855 h 366478"/>
                <a:gd name="connsiteX6" fmla="*/ 1685925 w 1685925"/>
                <a:gd name="connsiteY6" fmla="*/ 366205 h 366478"/>
                <a:gd name="connsiteX0" fmla="*/ 0 w 1685925"/>
                <a:gd name="connsiteY0" fmla="*/ 7430 h 366478"/>
                <a:gd name="connsiteX1" fmla="*/ 952500 w 1685925"/>
                <a:gd name="connsiteY1" fmla="*/ 4255 h 366478"/>
                <a:gd name="connsiteX2" fmla="*/ 1206500 w 1685925"/>
                <a:gd name="connsiteY2" fmla="*/ 58230 h 366478"/>
                <a:gd name="connsiteX3" fmla="*/ 1339850 w 1685925"/>
                <a:gd name="connsiteY3" fmla="*/ 220155 h 366478"/>
                <a:gd name="connsiteX4" fmla="*/ 1485900 w 1685925"/>
                <a:gd name="connsiteY4" fmla="*/ 321755 h 366478"/>
                <a:gd name="connsiteX5" fmla="*/ 1631950 w 1685925"/>
                <a:gd name="connsiteY5" fmla="*/ 359855 h 366478"/>
                <a:gd name="connsiteX6" fmla="*/ 1685925 w 1685925"/>
                <a:gd name="connsiteY6" fmla="*/ 366205 h 36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6478">
                  <a:moveTo>
                    <a:pt x="0" y="7430"/>
                  </a:moveTo>
                  <a:cubicBezTo>
                    <a:pt x="375708" y="1609"/>
                    <a:pt x="751417" y="-4212"/>
                    <a:pt x="952500" y="4255"/>
                  </a:cubicBezTo>
                  <a:cubicBezTo>
                    <a:pt x="1153583" y="12722"/>
                    <a:pt x="1183217" y="38122"/>
                    <a:pt x="1206500" y="58230"/>
                  </a:cubicBezTo>
                  <a:cubicBezTo>
                    <a:pt x="1229783" y="78338"/>
                    <a:pt x="1293283" y="176234"/>
                    <a:pt x="1339850" y="220155"/>
                  </a:cubicBezTo>
                  <a:cubicBezTo>
                    <a:pt x="1386417" y="264076"/>
                    <a:pt x="1437217" y="298472"/>
                    <a:pt x="1485900" y="321755"/>
                  </a:cubicBezTo>
                  <a:cubicBezTo>
                    <a:pt x="1534583" y="345038"/>
                    <a:pt x="1598613" y="352447"/>
                    <a:pt x="1631950" y="359855"/>
                  </a:cubicBezTo>
                  <a:cubicBezTo>
                    <a:pt x="1665287" y="367263"/>
                    <a:pt x="1675606" y="366734"/>
                    <a:pt x="1685925" y="36620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" name="Полилиния 39"/>
            <p:cNvSpPr/>
            <p:nvPr/>
          </p:nvSpPr>
          <p:spPr>
            <a:xfrm flipH="1">
              <a:off x="6787088" y="2229913"/>
              <a:ext cx="1685925" cy="366478"/>
            </a:xfrm>
            <a:custGeom>
              <a:avLst/>
              <a:gdLst>
                <a:gd name="connsiteX0" fmla="*/ 0 w 1685925"/>
                <a:gd name="connsiteY0" fmla="*/ 7430 h 366478"/>
                <a:gd name="connsiteX1" fmla="*/ 952500 w 1685925"/>
                <a:gd name="connsiteY1" fmla="*/ 4255 h 366478"/>
                <a:gd name="connsiteX2" fmla="*/ 1206500 w 1685925"/>
                <a:gd name="connsiteY2" fmla="*/ 58230 h 366478"/>
                <a:gd name="connsiteX3" fmla="*/ 1339850 w 1685925"/>
                <a:gd name="connsiteY3" fmla="*/ 220155 h 366478"/>
                <a:gd name="connsiteX4" fmla="*/ 1485900 w 1685925"/>
                <a:gd name="connsiteY4" fmla="*/ 321755 h 366478"/>
                <a:gd name="connsiteX5" fmla="*/ 1631950 w 1685925"/>
                <a:gd name="connsiteY5" fmla="*/ 359855 h 366478"/>
                <a:gd name="connsiteX6" fmla="*/ 1685925 w 1685925"/>
                <a:gd name="connsiteY6" fmla="*/ 366205 h 366478"/>
                <a:gd name="connsiteX0" fmla="*/ 0 w 1685925"/>
                <a:gd name="connsiteY0" fmla="*/ 7430 h 366478"/>
                <a:gd name="connsiteX1" fmla="*/ 952500 w 1685925"/>
                <a:gd name="connsiteY1" fmla="*/ 4255 h 366478"/>
                <a:gd name="connsiteX2" fmla="*/ 1206500 w 1685925"/>
                <a:gd name="connsiteY2" fmla="*/ 58230 h 366478"/>
                <a:gd name="connsiteX3" fmla="*/ 1339850 w 1685925"/>
                <a:gd name="connsiteY3" fmla="*/ 220155 h 366478"/>
                <a:gd name="connsiteX4" fmla="*/ 1485900 w 1685925"/>
                <a:gd name="connsiteY4" fmla="*/ 321755 h 366478"/>
                <a:gd name="connsiteX5" fmla="*/ 1631950 w 1685925"/>
                <a:gd name="connsiteY5" fmla="*/ 359855 h 366478"/>
                <a:gd name="connsiteX6" fmla="*/ 1685925 w 1685925"/>
                <a:gd name="connsiteY6" fmla="*/ 366205 h 36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6478">
                  <a:moveTo>
                    <a:pt x="0" y="7430"/>
                  </a:moveTo>
                  <a:cubicBezTo>
                    <a:pt x="375708" y="1609"/>
                    <a:pt x="751417" y="-4212"/>
                    <a:pt x="952500" y="4255"/>
                  </a:cubicBezTo>
                  <a:cubicBezTo>
                    <a:pt x="1153583" y="12722"/>
                    <a:pt x="1183217" y="38122"/>
                    <a:pt x="1206500" y="58230"/>
                  </a:cubicBezTo>
                  <a:cubicBezTo>
                    <a:pt x="1229783" y="78338"/>
                    <a:pt x="1293283" y="176234"/>
                    <a:pt x="1339850" y="220155"/>
                  </a:cubicBezTo>
                  <a:cubicBezTo>
                    <a:pt x="1386417" y="264076"/>
                    <a:pt x="1437217" y="298472"/>
                    <a:pt x="1485900" y="321755"/>
                  </a:cubicBezTo>
                  <a:cubicBezTo>
                    <a:pt x="1534583" y="345038"/>
                    <a:pt x="1598613" y="352447"/>
                    <a:pt x="1631950" y="359855"/>
                  </a:cubicBezTo>
                  <a:cubicBezTo>
                    <a:pt x="1665287" y="367263"/>
                    <a:pt x="1675606" y="366734"/>
                    <a:pt x="1685925" y="36620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3" name="Полилиния 12"/>
          <p:cNvSpPr/>
          <p:nvPr/>
        </p:nvSpPr>
        <p:spPr>
          <a:xfrm>
            <a:off x="6849534" y="2095714"/>
            <a:ext cx="4406900" cy="502969"/>
          </a:xfrm>
          <a:custGeom>
            <a:avLst/>
            <a:gdLst>
              <a:gd name="connsiteX0" fmla="*/ 0 w 3305175"/>
              <a:gd name="connsiteY0" fmla="*/ 367614 h 383051"/>
              <a:gd name="connsiteX1" fmla="*/ 600075 w 3305175"/>
              <a:gd name="connsiteY1" fmla="*/ 373964 h 383051"/>
              <a:gd name="connsiteX2" fmla="*/ 965200 w 3305175"/>
              <a:gd name="connsiteY2" fmla="*/ 361264 h 383051"/>
              <a:gd name="connsiteX3" fmla="*/ 1279525 w 3305175"/>
              <a:gd name="connsiteY3" fmla="*/ 129489 h 383051"/>
              <a:gd name="connsiteX4" fmla="*/ 1498600 w 3305175"/>
              <a:gd name="connsiteY4" fmla="*/ 18364 h 383051"/>
              <a:gd name="connsiteX5" fmla="*/ 1803400 w 3305175"/>
              <a:gd name="connsiteY5" fmla="*/ 8839 h 383051"/>
              <a:gd name="connsiteX6" fmla="*/ 2092325 w 3305175"/>
              <a:gd name="connsiteY6" fmla="*/ 107264 h 383051"/>
              <a:gd name="connsiteX7" fmla="*/ 2298700 w 3305175"/>
              <a:gd name="connsiteY7" fmla="*/ 348564 h 383051"/>
              <a:gd name="connsiteX8" fmla="*/ 3305175 w 3305175"/>
              <a:gd name="connsiteY8" fmla="*/ 370789 h 383051"/>
              <a:gd name="connsiteX0" fmla="*/ 0 w 3305175"/>
              <a:gd name="connsiteY0" fmla="*/ 366706 h 382143"/>
              <a:gd name="connsiteX1" fmla="*/ 600075 w 3305175"/>
              <a:gd name="connsiteY1" fmla="*/ 373056 h 382143"/>
              <a:gd name="connsiteX2" fmla="*/ 965200 w 3305175"/>
              <a:gd name="connsiteY2" fmla="*/ 360356 h 382143"/>
              <a:gd name="connsiteX3" fmla="*/ 1279525 w 3305175"/>
              <a:gd name="connsiteY3" fmla="*/ 128581 h 382143"/>
              <a:gd name="connsiteX4" fmla="*/ 1498600 w 3305175"/>
              <a:gd name="connsiteY4" fmla="*/ 17456 h 382143"/>
              <a:gd name="connsiteX5" fmla="*/ 1803400 w 3305175"/>
              <a:gd name="connsiteY5" fmla="*/ 7931 h 382143"/>
              <a:gd name="connsiteX6" fmla="*/ 2028825 w 3305175"/>
              <a:gd name="connsiteY6" fmla="*/ 93656 h 382143"/>
              <a:gd name="connsiteX7" fmla="*/ 2298700 w 3305175"/>
              <a:gd name="connsiteY7" fmla="*/ 347656 h 382143"/>
              <a:gd name="connsiteX8" fmla="*/ 3305175 w 3305175"/>
              <a:gd name="connsiteY8" fmla="*/ 369881 h 382143"/>
              <a:gd name="connsiteX0" fmla="*/ 0 w 3305175"/>
              <a:gd name="connsiteY0" fmla="*/ 361058 h 376495"/>
              <a:gd name="connsiteX1" fmla="*/ 600075 w 3305175"/>
              <a:gd name="connsiteY1" fmla="*/ 367408 h 376495"/>
              <a:gd name="connsiteX2" fmla="*/ 965200 w 3305175"/>
              <a:gd name="connsiteY2" fmla="*/ 354708 h 376495"/>
              <a:gd name="connsiteX3" fmla="*/ 1279525 w 3305175"/>
              <a:gd name="connsiteY3" fmla="*/ 122933 h 376495"/>
              <a:gd name="connsiteX4" fmla="*/ 1498600 w 3305175"/>
              <a:gd name="connsiteY4" fmla="*/ 11808 h 376495"/>
              <a:gd name="connsiteX5" fmla="*/ 1781175 w 3305175"/>
              <a:gd name="connsiteY5" fmla="*/ 11808 h 376495"/>
              <a:gd name="connsiteX6" fmla="*/ 2028825 w 3305175"/>
              <a:gd name="connsiteY6" fmla="*/ 88008 h 376495"/>
              <a:gd name="connsiteX7" fmla="*/ 2298700 w 3305175"/>
              <a:gd name="connsiteY7" fmla="*/ 342008 h 376495"/>
              <a:gd name="connsiteX8" fmla="*/ 3305175 w 3305175"/>
              <a:gd name="connsiteY8" fmla="*/ 364233 h 376495"/>
              <a:gd name="connsiteX0" fmla="*/ 0 w 3305175"/>
              <a:gd name="connsiteY0" fmla="*/ 361790 h 377227"/>
              <a:gd name="connsiteX1" fmla="*/ 600075 w 3305175"/>
              <a:gd name="connsiteY1" fmla="*/ 368140 h 377227"/>
              <a:gd name="connsiteX2" fmla="*/ 965200 w 3305175"/>
              <a:gd name="connsiteY2" fmla="*/ 355440 h 377227"/>
              <a:gd name="connsiteX3" fmla="*/ 1279525 w 3305175"/>
              <a:gd name="connsiteY3" fmla="*/ 123665 h 377227"/>
              <a:gd name="connsiteX4" fmla="*/ 1498600 w 3305175"/>
              <a:gd name="connsiteY4" fmla="*/ 12540 h 377227"/>
              <a:gd name="connsiteX5" fmla="*/ 1781175 w 3305175"/>
              <a:gd name="connsiteY5" fmla="*/ 12540 h 377227"/>
              <a:gd name="connsiteX6" fmla="*/ 2009775 w 3305175"/>
              <a:gd name="connsiteY6" fmla="*/ 101440 h 377227"/>
              <a:gd name="connsiteX7" fmla="*/ 2298700 w 3305175"/>
              <a:gd name="connsiteY7" fmla="*/ 342740 h 377227"/>
              <a:gd name="connsiteX8" fmla="*/ 3305175 w 3305175"/>
              <a:gd name="connsiteY8" fmla="*/ 364965 h 377227"/>
              <a:gd name="connsiteX0" fmla="*/ 0 w 3305175"/>
              <a:gd name="connsiteY0" fmla="*/ 361790 h 377227"/>
              <a:gd name="connsiteX1" fmla="*/ 600075 w 3305175"/>
              <a:gd name="connsiteY1" fmla="*/ 368140 h 377227"/>
              <a:gd name="connsiteX2" fmla="*/ 965200 w 3305175"/>
              <a:gd name="connsiteY2" fmla="*/ 355440 h 377227"/>
              <a:gd name="connsiteX3" fmla="*/ 1279525 w 3305175"/>
              <a:gd name="connsiteY3" fmla="*/ 123665 h 377227"/>
              <a:gd name="connsiteX4" fmla="*/ 1498600 w 3305175"/>
              <a:gd name="connsiteY4" fmla="*/ 12540 h 377227"/>
              <a:gd name="connsiteX5" fmla="*/ 1781175 w 3305175"/>
              <a:gd name="connsiteY5" fmla="*/ 12540 h 377227"/>
              <a:gd name="connsiteX6" fmla="*/ 2009775 w 3305175"/>
              <a:gd name="connsiteY6" fmla="*/ 101440 h 377227"/>
              <a:gd name="connsiteX7" fmla="*/ 2339975 w 3305175"/>
              <a:gd name="connsiteY7" fmla="*/ 323690 h 377227"/>
              <a:gd name="connsiteX8" fmla="*/ 3305175 w 3305175"/>
              <a:gd name="connsiteY8" fmla="*/ 364965 h 37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5175" h="377227">
                <a:moveTo>
                  <a:pt x="0" y="361790"/>
                </a:moveTo>
                <a:lnTo>
                  <a:pt x="600075" y="368140"/>
                </a:lnTo>
                <a:cubicBezTo>
                  <a:pt x="760942" y="367082"/>
                  <a:pt x="851958" y="396186"/>
                  <a:pt x="965200" y="355440"/>
                </a:cubicBezTo>
                <a:cubicBezTo>
                  <a:pt x="1078442" y="314694"/>
                  <a:pt x="1190625" y="180815"/>
                  <a:pt x="1279525" y="123665"/>
                </a:cubicBezTo>
                <a:cubicBezTo>
                  <a:pt x="1368425" y="66515"/>
                  <a:pt x="1414992" y="31061"/>
                  <a:pt x="1498600" y="12540"/>
                </a:cubicBezTo>
                <a:cubicBezTo>
                  <a:pt x="1582208" y="-5981"/>
                  <a:pt x="1695979" y="-2277"/>
                  <a:pt x="1781175" y="12540"/>
                </a:cubicBezTo>
                <a:cubicBezTo>
                  <a:pt x="1866371" y="27357"/>
                  <a:pt x="1916642" y="49582"/>
                  <a:pt x="2009775" y="101440"/>
                </a:cubicBezTo>
                <a:cubicBezTo>
                  <a:pt x="2102908" y="153298"/>
                  <a:pt x="2124075" y="279769"/>
                  <a:pt x="2339975" y="323690"/>
                </a:cubicBezTo>
                <a:cubicBezTo>
                  <a:pt x="2555875" y="367611"/>
                  <a:pt x="2903008" y="375813"/>
                  <a:pt x="3305175" y="3649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 flipV="1">
            <a:off x="6849534" y="3109972"/>
            <a:ext cx="4406900" cy="502969"/>
          </a:xfrm>
          <a:custGeom>
            <a:avLst/>
            <a:gdLst>
              <a:gd name="connsiteX0" fmla="*/ 0 w 3305175"/>
              <a:gd name="connsiteY0" fmla="*/ 367614 h 383051"/>
              <a:gd name="connsiteX1" fmla="*/ 600075 w 3305175"/>
              <a:gd name="connsiteY1" fmla="*/ 373964 h 383051"/>
              <a:gd name="connsiteX2" fmla="*/ 965200 w 3305175"/>
              <a:gd name="connsiteY2" fmla="*/ 361264 h 383051"/>
              <a:gd name="connsiteX3" fmla="*/ 1279525 w 3305175"/>
              <a:gd name="connsiteY3" fmla="*/ 129489 h 383051"/>
              <a:gd name="connsiteX4" fmla="*/ 1498600 w 3305175"/>
              <a:gd name="connsiteY4" fmla="*/ 18364 h 383051"/>
              <a:gd name="connsiteX5" fmla="*/ 1803400 w 3305175"/>
              <a:gd name="connsiteY5" fmla="*/ 8839 h 383051"/>
              <a:gd name="connsiteX6" fmla="*/ 2092325 w 3305175"/>
              <a:gd name="connsiteY6" fmla="*/ 107264 h 383051"/>
              <a:gd name="connsiteX7" fmla="*/ 2298700 w 3305175"/>
              <a:gd name="connsiteY7" fmla="*/ 348564 h 383051"/>
              <a:gd name="connsiteX8" fmla="*/ 3305175 w 3305175"/>
              <a:gd name="connsiteY8" fmla="*/ 370789 h 383051"/>
              <a:gd name="connsiteX0" fmla="*/ 0 w 3305175"/>
              <a:gd name="connsiteY0" fmla="*/ 366706 h 382143"/>
              <a:gd name="connsiteX1" fmla="*/ 600075 w 3305175"/>
              <a:gd name="connsiteY1" fmla="*/ 373056 h 382143"/>
              <a:gd name="connsiteX2" fmla="*/ 965200 w 3305175"/>
              <a:gd name="connsiteY2" fmla="*/ 360356 h 382143"/>
              <a:gd name="connsiteX3" fmla="*/ 1279525 w 3305175"/>
              <a:gd name="connsiteY3" fmla="*/ 128581 h 382143"/>
              <a:gd name="connsiteX4" fmla="*/ 1498600 w 3305175"/>
              <a:gd name="connsiteY4" fmla="*/ 17456 h 382143"/>
              <a:gd name="connsiteX5" fmla="*/ 1803400 w 3305175"/>
              <a:gd name="connsiteY5" fmla="*/ 7931 h 382143"/>
              <a:gd name="connsiteX6" fmla="*/ 2028825 w 3305175"/>
              <a:gd name="connsiteY6" fmla="*/ 93656 h 382143"/>
              <a:gd name="connsiteX7" fmla="*/ 2298700 w 3305175"/>
              <a:gd name="connsiteY7" fmla="*/ 347656 h 382143"/>
              <a:gd name="connsiteX8" fmla="*/ 3305175 w 3305175"/>
              <a:gd name="connsiteY8" fmla="*/ 369881 h 382143"/>
              <a:gd name="connsiteX0" fmla="*/ 0 w 3305175"/>
              <a:gd name="connsiteY0" fmla="*/ 361058 h 376495"/>
              <a:gd name="connsiteX1" fmla="*/ 600075 w 3305175"/>
              <a:gd name="connsiteY1" fmla="*/ 367408 h 376495"/>
              <a:gd name="connsiteX2" fmla="*/ 965200 w 3305175"/>
              <a:gd name="connsiteY2" fmla="*/ 354708 h 376495"/>
              <a:gd name="connsiteX3" fmla="*/ 1279525 w 3305175"/>
              <a:gd name="connsiteY3" fmla="*/ 122933 h 376495"/>
              <a:gd name="connsiteX4" fmla="*/ 1498600 w 3305175"/>
              <a:gd name="connsiteY4" fmla="*/ 11808 h 376495"/>
              <a:gd name="connsiteX5" fmla="*/ 1781175 w 3305175"/>
              <a:gd name="connsiteY5" fmla="*/ 11808 h 376495"/>
              <a:gd name="connsiteX6" fmla="*/ 2028825 w 3305175"/>
              <a:gd name="connsiteY6" fmla="*/ 88008 h 376495"/>
              <a:gd name="connsiteX7" fmla="*/ 2298700 w 3305175"/>
              <a:gd name="connsiteY7" fmla="*/ 342008 h 376495"/>
              <a:gd name="connsiteX8" fmla="*/ 3305175 w 3305175"/>
              <a:gd name="connsiteY8" fmla="*/ 364233 h 376495"/>
              <a:gd name="connsiteX0" fmla="*/ 0 w 3305175"/>
              <a:gd name="connsiteY0" fmla="*/ 361790 h 377227"/>
              <a:gd name="connsiteX1" fmla="*/ 600075 w 3305175"/>
              <a:gd name="connsiteY1" fmla="*/ 368140 h 377227"/>
              <a:gd name="connsiteX2" fmla="*/ 965200 w 3305175"/>
              <a:gd name="connsiteY2" fmla="*/ 355440 h 377227"/>
              <a:gd name="connsiteX3" fmla="*/ 1279525 w 3305175"/>
              <a:gd name="connsiteY3" fmla="*/ 123665 h 377227"/>
              <a:gd name="connsiteX4" fmla="*/ 1498600 w 3305175"/>
              <a:gd name="connsiteY4" fmla="*/ 12540 h 377227"/>
              <a:gd name="connsiteX5" fmla="*/ 1781175 w 3305175"/>
              <a:gd name="connsiteY5" fmla="*/ 12540 h 377227"/>
              <a:gd name="connsiteX6" fmla="*/ 2009775 w 3305175"/>
              <a:gd name="connsiteY6" fmla="*/ 101440 h 377227"/>
              <a:gd name="connsiteX7" fmla="*/ 2298700 w 3305175"/>
              <a:gd name="connsiteY7" fmla="*/ 342740 h 377227"/>
              <a:gd name="connsiteX8" fmla="*/ 3305175 w 3305175"/>
              <a:gd name="connsiteY8" fmla="*/ 364965 h 377227"/>
              <a:gd name="connsiteX0" fmla="*/ 0 w 3305175"/>
              <a:gd name="connsiteY0" fmla="*/ 361790 h 377227"/>
              <a:gd name="connsiteX1" fmla="*/ 600075 w 3305175"/>
              <a:gd name="connsiteY1" fmla="*/ 368140 h 377227"/>
              <a:gd name="connsiteX2" fmla="*/ 965200 w 3305175"/>
              <a:gd name="connsiteY2" fmla="*/ 355440 h 377227"/>
              <a:gd name="connsiteX3" fmla="*/ 1279525 w 3305175"/>
              <a:gd name="connsiteY3" fmla="*/ 123665 h 377227"/>
              <a:gd name="connsiteX4" fmla="*/ 1498600 w 3305175"/>
              <a:gd name="connsiteY4" fmla="*/ 12540 h 377227"/>
              <a:gd name="connsiteX5" fmla="*/ 1781175 w 3305175"/>
              <a:gd name="connsiteY5" fmla="*/ 12540 h 377227"/>
              <a:gd name="connsiteX6" fmla="*/ 2009775 w 3305175"/>
              <a:gd name="connsiteY6" fmla="*/ 101440 h 377227"/>
              <a:gd name="connsiteX7" fmla="*/ 2339975 w 3305175"/>
              <a:gd name="connsiteY7" fmla="*/ 323690 h 377227"/>
              <a:gd name="connsiteX8" fmla="*/ 3305175 w 3305175"/>
              <a:gd name="connsiteY8" fmla="*/ 364965 h 377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5175" h="377227">
                <a:moveTo>
                  <a:pt x="0" y="361790"/>
                </a:moveTo>
                <a:lnTo>
                  <a:pt x="600075" y="368140"/>
                </a:lnTo>
                <a:cubicBezTo>
                  <a:pt x="760942" y="367082"/>
                  <a:pt x="851958" y="396186"/>
                  <a:pt x="965200" y="355440"/>
                </a:cubicBezTo>
                <a:cubicBezTo>
                  <a:pt x="1078442" y="314694"/>
                  <a:pt x="1190625" y="180815"/>
                  <a:pt x="1279525" y="123665"/>
                </a:cubicBezTo>
                <a:cubicBezTo>
                  <a:pt x="1368425" y="66515"/>
                  <a:pt x="1414992" y="31061"/>
                  <a:pt x="1498600" y="12540"/>
                </a:cubicBezTo>
                <a:cubicBezTo>
                  <a:pt x="1582208" y="-5981"/>
                  <a:pt x="1695979" y="-2277"/>
                  <a:pt x="1781175" y="12540"/>
                </a:cubicBezTo>
                <a:cubicBezTo>
                  <a:pt x="1866371" y="27357"/>
                  <a:pt x="1916642" y="49582"/>
                  <a:pt x="2009775" y="101440"/>
                </a:cubicBezTo>
                <a:cubicBezTo>
                  <a:pt x="2102908" y="153298"/>
                  <a:pt x="2124075" y="279769"/>
                  <a:pt x="2339975" y="323690"/>
                </a:cubicBezTo>
                <a:cubicBezTo>
                  <a:pt x="2555875" y="367611"/>
                  <a:pt x="2903008" y="375813"/>
                  <a:pt x="3305175" y="3649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6819900" y="1883834"/>
            <a:ext cx="4428067" cy="499007"/>
          </a:xfrm>
          <a:custGeom>
            <a:avLst/>
            <a:gdLst>
              <a:gd name="connsiteX0" fmla="*/ 0 w 3321050"/>
              <a:gd name="connsiteY0" fmla="*/ 343852 h 374261"/>
              <a:gd name="connsiteX1" fmla="*/ 765175 w 3321050"/>
              <a:gd name="connsiteY1" fmla="*/ 340677 h 374261"/>
              <a:gd name="connsiteX2" fmla="*/ 1219200 w 3321050"/>
              <a:gd name="connsiteY2" fmla="*/ 80327 h 374261"/>
              <a:gd name="connsiteX3" fmla="*/ 1689100 w 3321050"/>
              <a:gd name="connsiteY3" fmla="*/ 952 h 374261"/>
              <a:gd name="connsiteX4" fmla="*/ 2127250 w 3321050"/>
              <a:gd name="connsiteY4" fmla="*/ 58102 h 374261"/>
              <a:gd name="connsiteX5" fmla="*/ 2489200 w 3321050"/>
              <a:gd name="connsiteY5" fmla="*/ 337502 h 374261"/>
              <a:gd name="connsiteX6" fmla="*/ 3321050 w 3321050"/>
              <a:gd name="connsiteY6" fmla="*/ 362902 h 374261"/>
              <a:gd name="connsiteX0" fmla="*/ 0 w 3321050"/>
              <a:gd name="connsiteY0" fmla="*/ 343331 h 371271"/>
              <a:gd name="connsiteX1" fmla="*/ 765175 w 3321050"/>
              <a:gd name="connsiteY1" fmla="*/ 340156 h 371271"/>
              <a:gd name="connsiteX2" fmla="*/ 1219200 w 3321050"/>
              <a:gd name="connsiteY2" fmla="*/ 79806 h 371271"/>
              <a:gd name="connsiteX3" fmla="*/ 1689100 w 3321050"/>
              <a:gd name="connsiteY3" fmla="*/ 431 h 371271"/>
              <a:gd name="connsiteX4" fmla="*/ 2082800 w 3321050"/>
              <a:gd name="connsiteY4" fmla="*/ 105206 h 371271"/>
              <a:gd name="connsiteX5" fmla="*/ 2489200 w 3321050"/>
              <a:gd name="connsiteY5" fmla="*/ 336981 h 371271"/>
              <a:gd name="connsiteX6" fmla="*/ 3321050 w 3321050"/>
              <a:gd name="connsiteY6" fmla="*/ 362381 h 371271"/>
              <a:gd name="connsiteX0" fmla="*/ 0 w 3321050"/>
              <a:gd name="connsiteY0" fmla="*/ 343262 h 371202"/>
              <a:gd name="connsiteX1" fmla="*/ 730250 w 3321050"/>
              <a:gd name="connsiteY1" fmla="*/ 301987 h 371202"/>
              <a:gd name="connsiteX2" fmla="*/ 1219200 w 3321050"/>
              <a:gd name="connsiteY2" fmla="*/ 79737 h 371202"/>
              <a:gd name="connsiteX3" fmla="*/ 1689100 w 3321050"/>
              <a:gd name="connsiteY3" fmla="*/ 362 h 371202"/>
              <a:gd name="connsiteX4" fmla="*/ 2082800 w 3321050"/>
              <a:gd name="connsiteY4" fmla="*/ 105137 h 371202"/>
              <a:gd name="connsiteX5" fmla="*/ 2489200 w 3321050"/>
              <a:gd name="connsiteY5" fmla="*/ 336912 h 371202"/>
              <a:gd name="connsiteX6" fmla="*/ 3321050 w 3321050"/>
              <a:gd name="connsiteY6" fmla="*/ 362312 h 371202"/>
              <a:gd name="connsiteX0" fmla="*/ 0 w 3321050"/>
              <a:gd name="connsiteY0" fmla="*/ 343262 h 364870"/>
              <a:gd name="connsiteX1" fmla="*/ 730250 w 3321050"/>
              <a:gd name="connsiteY1" fmla="*/ 301987 h 364870"/>
              <a:gd name="connsiteX2" fmla="*/ 1219200 w 3321050"/>
              <a:gd name="connsiteY2" fmla="*/ 79737 h 364870"/>
              <a:gd name="connsiteX3" fmla="*/ 1689100 w 3321050"/>
              <a:gd name="connsiteY3" fmla="*/ 362 h 364870"/>
              <a:gd name="connsiteX4" fmla="*/ 2082800 w 3321050"/>
              <a:gd name="connsiteY4" fmla="*/ 105137 h 364870"/>
              <a:gd name="connsiteX5" fmla="*/ 2543175 w 3321050"/>
              <a:gd name="connsiteY5" fmla="*/ 295637 h 364870"/>
              <a:gd name="connsiteX6" fmla="*/ 3321050 w 3321050"/>
              <a:gd name="connsiteY6" fmla="*/ 362312 h 364870"/>
              <a:gd name="connsiteX0" fmla="*/ 0 w 3321050"/>
              <a:gd name="connsiteY0" fmla="*/ 342900 h 364730"/>
              <a:gd name="connsiteX1" fmla="*/ 730250 w 3321050"/>
              <a:gd name="connsiteY1" fmla="*/ 301625 h 364730"/>
              <a:gd name="connsiteX2" fmla="*/ 1219200 w 3321050"/>
              <a:gd name="connsiteY2" fmla="*/ 79375 h 364730"/>
              <a:gd name="connsiteX3" fmla="*/ 1689100 w 3321050"/>
              <a:gd name="connsiteY3" fmla="*/ 0 h 364730"/>
              <a:gd name="connsiteX4" fmla="*/ 2085975 w 3321050"/>
              <a:gd name="connsiteY4" fmla="*/ 79375 h 364730"/>
              <a:gd name="connsiteX5" fmla="*/ 2543175 w 3321050"/>
              <a:gd name="connsiteY5" fmla="*/ 295275 h 364730"/>
              <a:gd name="connsiteX6" fmla="*/ 3321050 w 3321050"/>
              <a:gd name="connsiteY6" fmla="*/ 361950 h 364730"/>
              <a:gd name="connsiteX0" fmla="*/ 0 w 3321050"/>
              <a:gd name="connsiteY0" fmla="*/ 352425 h 374255"/>
              <a:gd name="connsiteX1" fmla="*/ 730250 w 3321050"/>
              <a:gd name="connsiteY1" fmla="*/ 311150 h 374255"/>
              <a:gd name="connsiteX2" fmla="*/ 1219200 w 3321050"/>
              <a:gd name="connsiteY2" fmla="*/ 88900 h 374255"/>
              <a:gd name="connsiteX3" fmla="*/ 1676400 w 3321050"/>
              <a:gd name="connsiteY3" fmla="*/ 0 h 374255"/>
              <a:gd name="connsiteX4" fmla="*/ 2085975 w 3321050"/>
              <a:gd name="connsiteY4" fmla="*/ 88900 h 374255"/>
              <a:gd name="connsiteX5" fmla="*/ 2543175 w 3321050"/>
              <a:gd name="connsiteY5" fmla="*/ 304800 h 374255"/>
              <a:gd name="connsiteX6" fmla="*/ 3321050 w 3321050"/>
              <a:gd name="connsiteY6" fmla="*/ 371475 h 374255"/>
              <a:gd name="connsiteX0" fmla="*/ 0 w 3321050"/>
              <a:gd name="connsiteY0" fmla="*/ 352425 h 374255"/>
              <a:gd name="connsiteX1" fmla="*/ 800100 w 3321050"/>
              <a:gd name="connsiteY1" fmla="*/ 320675 h 374255"/>
              <a:gd name="connsiteX2" fmla="*/ 1219200 w 3321050"/>
              <a:gd name="connsiteY2" fmla="*/ 88900 h 374255"/>
              <a:gd name="connsiteX3" fmla="*/ 1676400 w 3321050"/>
              <a:gd name="connsiteY3" fmla="*/ 0 h 374255"/>
              <a:gd name="connsiteX4" fmla="*/ 2085975 w 3321050"/>
              <a:gd name="connsiteY4" fmla="*/ 88900 h 374255"/>
              <a:gd name="connsiteX5" fmla="*/ 2543175 w 3321050"/>
              <a:gd name="connsiteY5" fmla="*/ 304800 h 374255"/>
              <a:gd name="connsiteX6" fmla="*/ 3321050 w 3321050"/>
              <a:gd name="connsiteY6" fmla="*/ 371475 h 374255"/>
              <a:gd name="connsiteX0" fmla="*/ 0 w 3321050"/>
              <a:gd name="connsiteY0" fmla="*/ 352425 h 374255"/>
              <a:gd name="connsiteX1" fmla="*/ 800100 w 3321050"/>
              <a:gd name="connsiteY1" fmla="*/ 320675 h 374255"/>
              <a:gd name="connsiteX2" fmla="*/ 1276350 w 3321050"/>
              <a:gd name="connsiteY2" fmla="*/ 88900 h 374255"/>
              <a:gd name="connsiteX3" fmla="*/ 1676400 w 3321050"/>
              <a:gd name="connsiteY3" fmla="*/ 0 h 374255"/>
              <a:gd name="connsiteX4" fmla="*/ 2085975 w 3321050"/>
              <a:gd name="connsiteY4" fmla="*/ 88900 h 374255"/>
              <a:gd name="connsiteX5" fmla="*/ 2543175 w 3321050"/>
              <a:gd name="connsiteY5" fmla="*/ 304800 h 374255"/>
              <a:gd name="connsiteX6" fmla="*/ 3321050 w 3321050"/>
              <a:gd name="connsiteY6" fmla="*/ 371475 h 374255"/>
              <a:gd name="connsiteX0" fmla="*/ 0 w 3321050"/>
              <a:gd name="connsiteY0" fmla="*/ 352425 h 374255"/>
              <a:gd name="connsiteX1" fmla="*/ 800100 w 3321050"/>
              <a:gd name="connsiteY1" fmla="*/ 320675 h 374255"/>
              <a:gd name="connsiteX2" fmla="*/ 1276350 w 3321050"/>
              <a:gd name="connsiteY2" fmla="*/ 88900 h 374255"/>
              <a:gd name="connsiteX3" fmla="*/ 1676400 w 3321050"/>
              <a:gd name="connsiteY3" fmla="*/ 0 h 374255"/>
              <a:gd name="connsiteX4" fmla="*/ 2085975 w 3321050"/>
              <a:gd name="connsiteY4" fmla="*/ 88900 h 374255"/>
              <a:gd name="connsiteX5" fmla="*/ 2543175 w 3321050"/>
              <a:gd name="connsiteY5" fmla="*/ 304800 h 374255"/>
              <a:gd name="connsiteX6" fmla="*/ 3321050 w 3321050"/>
              <a:gd name="connsiteY6" fmla="*/ 371475 h 3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050" h="374255">
                <a:moveTo>
                  <a:pt x="0" y="352425"/>
                </a:moveTo>
                <a:cubicBezTo>
                  <a:pt x="280987" y="372798"/>
                  <a:pt x="587375" y="364596"/>
                  <a:pt x="800100" y="320675"/>
                </a:cubicBezTo>
                <a:cubicBezTo>
                  <a:pt x="1012825" y="276754"/>
                  <a:pt x="1168400" y="148696"/>
                  <a:pt x="1276350" y="88900"/>
                </a:cubicBezTo>
                <a:cubicBezTo>
                  <a:pt x="1384300" y="29104"/>
                  <a:pt x="1541463" y="0"/>
                  <a:pt x="1676400" y="0"/>
                </a:cubicBezTo>
                <a:cubicBezTo>
                  <a:pt x="1811337" y="0"/>
                  <a:pt x="1941513" y="38100"/>
                  <a:pt x="2085975" y="88900"/>
                </a:cubicBezTo>
                <a:cubicBezTo>
                  <a:pt x="2230437" y="139700"/>
                  <a:pt x="2337329" y="257704"/>
                  <a:pt x="2543175" y="304800"/>
                </a:cubicBezTo>
                <a:cubicBezTo>
                  <a:pt x="2749021" y="351896"/>
                  <a:pt x="3004608" y="384175"/>
                  <a:pt x="3321050" y="371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олилиния 47"/>
          <p:cNvSpPr/>
          <p:nvPr/>
        </p:nvSpPr>
        <p:spPr>
          <a:xfrm flipV="1">
            <a:off x="6819900" y="3313870"/>
            <a:ext cx="4428067" cy="499007"/>
          </a:xfrm>
          <a:custGeom>
            <a:avLst/>
            <a:gdLst>
              <a:gd name="connsiteX0" fmla="*/ 0 w 3321050"/>
              <a:gd name="connsiteY0" fmla="*/ 343852 h 374261"/>
              <a:gd name="connsiteX1" fmla="*/ 765175 w 3321050"/>
              <a:gd name="connsiteY1" fmla="*/ 340677 h 374261"/>
              <a:gd name="connsiteX2" fmla="*/ 1219200 w 3321050"/>
              <a:gd name="connsiteY2" fmla="*/ 80327 h 374261"/>
              <a:gd name="connsiteX3" fmla="*/ 1689100 w 3321050"/>
              <a:gd name="connsiteY3" fmla="*/ 952 h 374261"/>
              <a:gd name="connsiteX4" fmla="*/ 2127250 w 3321050"/>
              <a:gd name="connsiteY4" fmla="*/ 58102 h 374261"/>
              <a:gd name="connsiteX5" fmla="*/ 2489200 w 3321050"/>
              <a:gd name="connsiteY5" fmla="*/ 337502 h 374261"/>
              <a:gd name="connsiteX6" fmla="*/ 3321050 w 3321050"/>
              <a:gd name="connsiteY6" fmla="*/ 362902 h 374261"/>
              <a:gd name="connsiteX0" fmla="*/ 0 w 3321050"/>
              <a:gd name="connsiteY0" fmla="*/ 343331 h 371271"/>
              <a:gd name="connsiteX1" fmla="*/ 765175 w 3321050"/>
              <a:gd name="connsiteY1" fmla="*/ 340156 h 371271"/>
              <a:gd name="connsiteX2" fmla="*/ 1219200 w 3321050"/>
              <a:gd name="connsiteY2" fmla="*/ 79806 h 371271"/>
              <a:gd name="connsiteX3" fmla="*/ 1689100 w 3321050"/>
              <a:gd name="connsiteY3" fmla="*/ 431 h 371271"/>
              <a:gd name="connsiteX4" fmla="*/ 2082800 w 3321050"/>
              <a:gd name="connsiteY4" fmla="*/ 105206 h 371271"/>
              <a:gd name="connsiteX5" fmla="*/ 2489200 w 3321050"/>
              <a:gd name="connsiteY5" fmla="*/ 336981 h 371271"/>
              <a:gd name="connsiteX6" fmla="*/ 3321050 w 3321050"/>
              <a:gd name="connsiteY6" fmla="*/ 362381 h 371271"/>
              <a:gd name="connsiteX0" fmla="*/ 0 w 3321050"/>
              <a:gd name="connsiteY0" fmla="*/ 343262 h 371202"/>
              <a:gd name="connsiteX1" fmla="*/ 730250 w 3321050"/>
              <a:gd name="connsiteY1" fmla="*/ 301987 h 371202"/>
              <a:gd name="connsiteX2" fmla="*/ 1219200 w 3321050"/>
              <a:gd name="connsiteY2" fmla="*/ 79737 h 371202"/>
              <a:gd name="connsiteX3" fmla="*/ 1689100 w 3321050"/>
              <a:gd name="connsiteY3" fmla="*/ 362 h 371202"/>
              <a:gd name="connsiteX4" fmla="*/ 2082800 w 3321050"/>
              <a:gd name="connsiteY4" fmla="*/ 105137 h 371202"/>
              <a:gd name="connsiteX5" fmla="*/ 2489200 w 3321050"/>
              <a:gd name="connsiteY5" fmla="*/ 336912 h 371202"/>
              <a:gd name="connsiteX6" fmla="*/ 3321050 w 3321050"/>
              <a:gd name="connsiteY6" fmla="*/ 362312 h 371202"/>
              <a:gd name="connsiteX0" fmla="*/ 0 w 3321050"/>
              <a:gd name="connsiteY0" fmla="*/ 343262 h 364870"/>
              <a:gd name="connsiteX1" fmla="*/ 730250 w 3321050"/>
              <a:gd name="connsiteY1" fmla="*/ 301987 h 364870"/>
              <a:gd name="connsiteX2" fmla="*/ 1219200 w 3321050"/>
              <a:gd name="connsiteY2" fmla="*/ 79737 h 364870"/>
              <a:gd name="connsiteX3" fmla="*/ 1689100 w 3321050"/>
              <a:gd name="connsiteY3" fmla="*/ 362 h 364870"/>
              <a:gd name="connsiteX4" fmla="*/ 2082800 w 3321050"/>
              <a:gd name="connsiteY4" fmla="*/ 105137 h 364870"/>
              <a:gd name="connsiteX5" fmla="*/ 2543175 w 3321050"/>
              <a:gd name="connsiteY5" fmla="*/ 295637 h 364870"/>
              <a:gd name="connsiteX6" fmla="*/ 3321050 w 3321050"/>
              <a:gd name="connsiteY6" fmla="*/ 362312 h 364870"/>
              <a:gd name="connsiteX0" fmla="*/ 0 w 3321050"/>
              <a:gd name="connsiteY0" fmla="*/ 342900 h 364730"/>
              <a:gd name="connsiteX1" fmla="*/ 730250 w 3321050"/>
              <a:gd name="connsiteY1" fmla="*/ 301625 h 364730"/>
              <a:gd name="connsiteX2" fmla="*/ 1219200 w 3321050"/>
              <a:gd name="connsiteY2" fmla="*/ 79375 h 364730"/>
              <a:gd name="connsiteX3" fmla="*/ 1689100 w 3321050"/>
              <a:gd name="connsiteY3" fmla="*/ 0 h 364730"/>
              <a:gd name="connsiteX4" fmla="*/ 2085975 w 3321050"/>
              <a:gd name="connsiteY4" fmla="*/ 79375 h 364730"/>
              <a:gd name="connsiteX5" fmla="*/ 2543175 w 3321050"/>
              <a:gd name="connsiteY5" fmla="*/ 295275 h 364730"/>
              <a:gd name="connsiteX6" fmla="*/ 3321050 w 3321050"/>
              <a:gd name="connsiteY6" fmla="*/ 361950 h 364730"/>
              <a:gd name="connsiteX0" fmla="*/ 0 w 3321050"/>
              <a:gd name="connsiteY0" fmla="*/ 352425 h 374255"/>
              <a:gd name="connsiteX1" fmla="*/ 730250 w 3321050"/>
              <a:gd name="connsiteY1" fmla="*/ 311150 h 374255"/>
              <a:gd name="connsiteX2" fmla="*/ 1219200 w 3321050"/>
              <a:gd name="connsiteY2" fmla="*/ 88900 h 374255"/>
              <a:gd name="connsiteX3" fmla="*/ 1676400 w 3321050"/>
              <a:gd name="connsiteY3" fmla="*/ 0 h 374255"/>
              <a:gd name="connsiteX4" fmla="*/ 2085975 w 3321050"/>
              <a:gd name="connsiteY4" fmla="*/ 88900 h 374255"/>
              <a:gd name="connsiteX5" fmla="*/ 2543175 w 3321050"/>
              <a:gd name="connsiteY5" fmla="*/ 304800 h 374255"/>
              <a:gd name="connsiteX6" fmla="*/ 3321050 w 3321050"/>
              <a:gd name="connsiteY6" fmla="*/ 371475 h 374255"/>
              <a:gd name="connsiteX0" fmla="*/ 0 w 3321050"/>
              <a:gd name="connsiteY0" fmla="*/ 352425 h 374255"/>
              <a:gd name="connsiteX1" fmla="*/ 800100 w 3321050"/>
              <a:gd name="connsiteY1" fmla="*/ 320675 h 374255"/>
              <a:gd name="connsiteX2" fmla="*/ 1219200 w 3321050"/>
              <a:gd name="connsiteY2" fmla="*/ 88900 h 374255"/>
              <a:gd name="connsiteX3" fmla="*/ 1676400 w 3321050"/>
              <a:gd name="connsiteY3" fmla="*/ 0 h 374255"/>
              <a:gd name="connsiteX4" fmla="*/ 2085975 w 3321050"/>
              <a:gd name="connsiteY4" fmla="*/ 88900 h 374255"/>
              <a:gd name="connsiteX5" fmla="*/ 2543175 w 3321050"/>
              <a:gd name="connsiteY5" fmla="*/ 304800 h 374255"/>
              <a:gd name="connsiteX6" fmla="*/ 3321050 w 3321050"/>
              <a:gd name="connsiteY6" fmla="*/ 371475 h 374255"/>
              <a:gd name="connsiteX0" fmla="*/ 0 w 3321050"/>
              <a:gd name="connsiteY0" fmla="*/ 352425 h 374255"/>
              <a:gd name="connsiteX1" fmla="*/ 800100 w 3321050"/>
              <a:gd name="connsiteY1" fmla="*/ 320675 h 374255"/>
              <a:gd name="connsiteX2" fmla="*/ 1276350 w 3321050"/>
              <a:gd name="connsiteY2" fmla="*/ 88900 h 374255"/>
              <a:gd name="connsiteX3" fmla="*/ 1676400 w 3321050"/>
              <a:gd name="connsiteY3" fmla="*/ 0 h 374255"/>
              <a:gd name="connsiteX4" fmla="*/ 2085975 w 3321050"/>
              <a:gd name="connsiteY4" fmla="*/ 88900 h 374255"/>
              <a:gd name="connsiteX5" fmla="*/ 2543175 w 3321050"/>
              <a:gd name="connsiteY5" fmla="*/ 304800 h 374255"/>
              <a:gd name="connsiteX6" fmla="*/ 3321050 w 3321050"/>
              <a:gd name="connsiteY6" fmla="*/ 371475 h 374255"/>
              <a:gd name="connsiteX0" fmla="*/ 0 w 3321050"/>
              <a:gd name="connsiteY0" fmla="*/ 352425 h 374255"/>
              <a:gd name="connsiteX1" fmla="*/ 800100 w 3321050"/>
              <a:gd name="connsiteY1" fmla="*/ 320675 h 374255"/>
              <a:gd name="connsiteX2" fmla="*/ 1276350 w 3321050"/>
              <a:gd name="connsiteY2" fmla="*/ 88900 h 374255"/>
              <a:gd name="connsiteX3" fmla="*/ 1676400 w 3321050"/>
              <a:gd name="connsiteY3" fmla="*/ 0 h 374255"/>
              <a:gd name="connsiteX4" fmla="*/ 2085975 w 3321050"/>
              <a:gd name="connsiteY4" fmla="*/ 88900 h 374255"/>
              <a:gd name="connsiteX5" fmla="*/ 2543175 w 3321050"/>
              <a:gd name="connsiteY5" fmla="*/ 304800 h 374255"/>
              <a:gd name="connsiteX6" fmla="*/ 3321050 w 3321050"/>
              <a:gd name="connsiteY6" fmla="*/ 371475 h 374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1050" h="374255">
                <a:moveTo>
                  <a:pt x="0" y="352425"/>
                </a:moveTo>
                <a:cubicBezTo>
                  <a:pt x="280987" y="372798"/>
                  <a:pt x="587375" y="364596"/>
                  <a:pt x="800100" y="320675"/>
                </a:cubicBezTo>
                <a:cubicBezTo>
                  <a:pt x="1012825" y="276754"/>
                  <a:pt x="1168400" y="148696"/>
                  <a:pt x="1276350" y="88900"/>
                </a:cubicBezTo>
                <a:cubicBezTo>
                  <a:pt x="1384300" y="29104"/>
                  <a:pt x="1541463" y="0"/>
                  <a:pt x="1676400" y="0"/>
                </a:cubicBezTo>
                <a:cubicBezTo>
                  <a:pt x="1811337" y="0"/>
                  <a:pt x="1941513" y="38100"/>
                  <a:pt x="2085975" y="88900"/>
                </a:cubicBezTo>
                <a:cubicBezTo>
                  <a:pt x="2230437" y="139700"/>
                  <a:pt x="2337329" y="257704"/>
                  <a:pt x="2543175" y="304800"/>
                </a:cubicBezTo>
                <a:cubicBezTo>
                  <a:pt x="2749021" y="351896"/>
                  <a:pt x="3004608" y="384175"/>
                  <a:pt x="3321050" y="37147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1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13" grpId="0" animBg="1"/>
      <p:bldP spid="46" grpId="0" animBg="1"/>
      <p:bldP spid="14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22429" r="27154" b="3142"/>
          <a:stretch/>
        </p:blipFill>
        <p:spPr>
          <a:xfrm>
            <a:off x="6390518" y="1778001"/>
            <a:ext cx="5334001" cy="4197500"/>
          </a:xfrm>
          <a:prstGeom prst="roundRect">
            <a:avLst>
              <a:gd name="adj" fmla="val 2272"/>
            </a:avLst>
          </a:prstGeom>
        </p:spPr>
      </p:pic>
      <p:pic>
        <p:nvPicPr>
          <p:cNvPr id="28" name="Picture 2" descr="Мебель, Стол, Вуд, Деревянны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75" y="3890434"/>
            <a:ext cx="3363687" cy="19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8728075" y="3984625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8763000" y="3806899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851275" y="3621273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092575" y="3516659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8995396" y="3680493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9175953" y="3633536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253461" y="3855508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9205485" y="4062052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8951655" y="4094268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8948207" y="3934404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9030321" y="3826403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9323312" y="3993141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9139332" y="3945989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8972113" y="3551192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9060388" y="3387843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8948207" y="3326556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8847101" y="4028067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9034556" y="4004255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8902263" y="3813479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9104407" y="3726692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9222727" y="3738433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Овал 59"/>
          <p:cNvSpPr/>
          <p:nvPr/>
        </p:nvSpPr>
        <p:spPr>
          <a:xfrm>
            <a:off x="9131125" y="3843767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9060388" y="3237199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8944407" y="3206304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8882027" y="3472063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9104088" y="4109896"/>
            <a:ext cx="69851" cy="6985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0" name="Picture 2" descr="Колба, Изделия Из Стекла, Калиброванные, Наук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520" y="3015504"/>
            <a:ext cx="890693" cy="119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 rot="21291217">
            <a:off x="8902722" y="2889728"/>
            <a:ext cx="281473" cy="381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isometricOffAxis1Top"/>
            <a:lightRig rig="twoPt" dir="t"/>
          </a:scene3d>
          <a:sp3d prstMaterial="clear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2"/>
          <a:stretch/>
        </p:blipFill>
        <p:spPr>
          <a:xfrm>
            <a:off x="7572825" y="3883959"/>
            <a:ext cx="942647" cy="454380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56" y="3173391"/>
            <a:ext cx="1015021" cy="1015021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09" y="3391933"/>
            <a:ext cx="645191" cy="952880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03" y="3298989"/>
            <a:ext cx="660109" cy="896076"/>
          </a:xfrm>
          <a:prstGeom prst="rect">
            <a:avLst/>
          </a:prstGeom>
        </p:spPr>
      </p:pic>
      <p:sp>
        <p:nvSpPr>
          <p:cNvPr id="69" name="Прямоугольник 68"/>
          <p:cNvSpPr/>
          <p:nvPr/>
        </p:nvSpPr>
        <p:spPr>
          <a:xfrm>
            <a:off x="489251" y="1787128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Свойства жидкостей и газов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89251" y="2263735"/>
            <a:ext cx="5479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</a:t>
            </a:r>
            <a:r>
              <a:rPr lang="ru-RU" sz="2000" dirty="0">
                <a:solidFill>
                  <a:prstClr val="black"/>
                </a:solidFill>
              </a:rPr>
              <a:t>) жидкости и газы не имеют определенной </a:t>
            </a:r>
            <a:r>
              <a:rPr lang="ru-RU" sz="2000" dirty="0">
                <a:solidFill>
                  <a:prstClr val="black"/>
                </a:solidFill>
              </a:rPr>
              <a:t>формы;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8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0061 0.00364 -0.00185 0.00538 -0.00247 C 0.00607 -0.00154 0.00677 -0.00061 0.00729 0.00062 C 0.00746 0.00155 0.00764 0.00247 0.00781 0.0034 L 0.00798 0.00463 C 0.00816 0.00525 0.00816 0.00556 0.00833 0.00618 L 0.00851 0.00803 C 0.00868 0.01019 0.00868 0.01266 0.00885 0.01482 C 0.00885 0.01544 0.00903 0.01574 0.00903 0.01636 C 0.0092 0.0179 0.0092 0.02192 0.00955 0.02377 C 0.00972 0.02439 0.00989 0.025 0.01007 0.02562 C 0.01076 0.0284 0.00989 0.02562 0.01094 0.0284 C 0.01146 0.03272 0.01059 0.02809 0.01198 0.03118 C 0.01215 0.03149 0.01198 0.0321 0.01215 0.03241 C 0.0125 0.03365 0.01285 0.03426 0.01319 0.03519 C 0.01337 0.03581 0.01371 0.03611 0.01371 0.03673 L 0.01423 0.03951 C 0.01441 0.03982 0.01441 0.04044 0.01458 0.04074 C 0.01493 0.04167 0.01545 0.0426 0.01562 0.04352 C 0.01632 0.04784 0.0151 0.04105 0.01614 0.04723 C 0.01614 0.04815 0.01649 0.04908 0.01667 0.05 L 0.01684 0.05155 L 0.01736 0.05432 C 0.01753 0.05463 0.01753 0.05525 0.01771 0.05556 C 0.01788 0.05649 0.01805 0.0571 0.01823 0.05803 C 0.01823 0.05865 0.0184 0.05926 0.0184 0.05988 C 0.01857 0.06081 0.01875 0.06173 0.01892 0.06266 C 0.0191 0.06297 0.0191 0.06358 0.01927 0.06389 C 0.01944 0.06513 0.01979 0.0679 0.01996 0.06852 C 0.02031 0.06945 0.02048 0.07007 0.02083 0.07099 C 0.02101 0.07192 0.02101 0.07284 0.02135 0.07377 C 0.02153 0.07439 0.0217 0.075 0.02187 0.07562 C 0.02257 0.07902 0.02153 0.07593 0.02257 0.07871 C 0.02326 0.08365 0.02239 0.07778 0.02344 0.08241 C 0.02413 0.08581 0.02292 0.08272 0.02448 0.08611 C 0.02448 0.08673 0.02448 0.08704 0.02465 0.08766 C 0.025 0.08858 0.02569 0.09044 0.02569 0.09044 C 0.02604 0.09198 0.02604 0.09198 0.02656 0.09352 C 0.02673 0.09414 0.02691 0.09445 0.02708 0.09507 C 0.02726 0.09568 0.02743 0.0963 0.0276 0.09692 C 0.02778 0.09784 0.02778 0.09877 0.02812 0.09969 C 0.02864 0.10093 0.02864 0.10124 0.02917 0.10278 C 0.02917 0.1034 0.02934 0.10371 0.02934 0.10432 C 0.02951 0.10556 0.02951 0.10679 0.02969 0.10803 C 0.02969 0.10895 0.03003 0.11019 0.03021 0.11111 C 0.02986 0.12037 0.03107 0.11914 0.02934 0.12315 C 0.02917 0.12377 0.02899 0.12439 0.02864 0.125 C 0.0283 0.12531 0.02812 0.12531 0.02778 0.12562 C 0.02639 0.12747 0.02726 0.12655 0.02517 0.12778 L 0.02448 0.1284 L 0.00851 0.12778 C 0.00781 0.12778 0.00712 0.12747 0.00642 0.12747 C 0.00399 0.12686 0.00399 0.12686 0.00173 0.12655 C 0.00121 0.12624 0.00069 0.12593 0.00017 0.12593 C -0.00417 0.12562 -0.00868 0.12562 -0.01302 0.12562 C -0.01337 0.12531 -0.01389 0.12531 -0.01406 0.125 C -0.01476 0.12439 -0.01563 0.12315 -0.01563 0.12315 C -0.01597 0.1213 -0.01597 0.12161 -0.01667 0.12007 C -0.01736 0.11883 -0.01771 0.11852 -0.01806 0.11729 C -0.01927 0.11204 -0.01788 0.11605 -0.0191 0.11297 C -0.0191 0.11235 -0.01927 0.11173 -0.01927 0.11111 C -0.01945 0.11019 -0.01979 0.10834 -0.01979 0.10834 C -0.01979 0.10525 -0.01997 0.10247 -0.01927 0.09969 C -0.01927 0.09908 -0.0191 0.09846 -0.01875 0.09784 C -0.01875 0.09723 -0.01858 0.09661 -0.01823 0.0963 C -0.01806 0.09568 -0.01754 0.09537 -0.01719 0.09507 C -0.01719 0.09445 -0.01719 0.09383 -0.01702 0.09352 C -0.01667 0.0926 -0.01597 0.0926 -0.01545 0.09229 C -0.01406 0.09229 -0.01285 0.09198 -0.01146 0.0926 C -0.01129 0.0929 -0.01146 0.09352 -0.01129 0.09414 C -0.01111 0.09445 -0.01077 0.09476 -0.01042 0.09507 C -0.00972 0.09723 -0.01024 0.09537 -0.00972 0.09877 C -0.00972 0.09908 -0.00955 0.09969 -0.00938 0.1 C -0.00938 0.10062 -0.00938 0.10124 -0.0092 0.10186 C -0.00903 0.10247 -0.00886 0.10309 -0.00868 0.10371 C -0.00851 0.10679 -0.00833 0.11019 -0.00729 0.11297 C -0.00695 0.1142 -0.0066 0.11513 -0.00573 0.11574 C -0.00556 0.11605 -0.00504 0.11605 -0.00469 0.11636 C -0.00295 0.11729 -0.00538 0.11605 -0.00261 0.11729 C 0.00017 0.11698 0.00312 0.11698 0.0059 0.11667 C 0.00642 0.11667 0.00746 0.11574 0.00746 0.11574 C 0.00798 0.11482 0.00851 0.11389 0.00903 0.11297 C 0.00937 0.11266 0.00972 0.11204 0.01007 0.11173 C 0.01042 0.11111 0.01059 0.1105 0.01094 0.10988 C 0.01094 0.10926 0.01094 0.10865 0.01111 0.10834 C 0.01128 0.10772 0.01146 0.10741 0.01163 0.1071 C 0.0118 0.10649 0.0118 0.10587 0.01198 0.10525 C 0.0118 0.09969 0.01198 0.09414 0.01163 0.08858 C 0.01163 0.08735 0.01111 0.08611 0.01059 0.08581 C 0.01024 0.0855 0.00989 0.08519 0.00955 0.08488 C 0.0092 0.08457 0.00868 0.08426 0.00833 0.08395 C 0.00798 0.08365 0.00781 0.08303 0.00746 0.08303 C 0.00712 0.08272 0.00677 0.08272 0.00642 0.08241 C 0.0059 0.0821 0.00538 0.08179 0.00486 0.08149 L 0.00417 0.08118 C 0.00208 0.07871 0.00469 0.08149 0.00226 0.07963 C 0.00191 0.07932 0.00173 0.07902 0.00156 0.07871 C 0.00156 0.07871 -0.00104 0.07747 -0.00156 0.07747 C -0.00191 0.07716 -0.00226 0.07716 -0.00261 0.07686 L -0.00504 0.07562 L -0.00573 0.075 L -0.00729 0.07315 L -0.00816 0.07223 C -0.00833 0.07161 -0.00851 0.07099 -0.00868 0.07037 C -0.00886 0.07007 -0.00903 0.06945 -0.0092 0.06914 C -0.00938 0.06852 -0.00938 0.0679 -0.00938 0.06729 C -0.0092 0.06297 -0.0092 0.05895 -0.00886 0.05463 C -0.00886 0.05402 -0.00851 0.05371 -0.00833 0.0534 C -0.00781 0.05155 -0.00799 0.05031 -0.00625 0.04969 L -0.00521 0.04908 C -0.00382 0.04753 -0.00521 0.04908 -0.00365 0.04784 C -0.0033 0.04753 -0.00313 0.04723 -0.00261 0.04692 C -0.00208 0.04661 -0.00156 0.0463 -0.00104 0.04599 C -0.00035 0.04507 0.00173 0.04352 0.0026 0.04229 C 0.00434 0.0392 0.00364 0.04044 0.00469 0.03797 C 0.00469 0.03766 0.00469 0.03704 0.00486 0.03673 C 0.00503 0.03611 0.00538 0.0355 0.00538 0.03488 C 0.00555 0.03149 0.00573 0.02994 0.00434 0.0284 C 0.00399 0.02809 0.00364 0.02778 0.0033 0.02747 C 0.00208 0.02747 0.00069 0.02747 -0.00052 0.02778 C -0.00208 0.0284 -0.00174 0.02963 -0.00208 0.03118 C -0.00243 0.0321 -0.00261 0.03303 -0.00295 0.03395 C -0.00347 0.03982 -0.00347 0.03889 -0.00295 0.04784 C -0.00295 0.04877 -0.00191 0.05155 -0.00156 0.05247 C -0.00139 0.05309 0.00017 0.05679 0.00104 0.05803 C 0.00191 0.05926 0.00295 0.06019 0.00382 0.06173 C 0.00521 0.06389 0.00521 0.06389 0.00642 0.06729 C 0.00677 0.06821 0.00729 0.06883 0.00746 0.07007 C 0.00764 0.07099 0.00781 0.07192 0.00798 0.07284 C 0.00868 0.075 0.00833 0.07408 0.00885 0.07593 C 0.00885 0.07686 0.00885 0.07778 0.00903 0.07871 C 0.00903 0.07932 0.00937 0.07963 0.00937 0.08025 C 0.00937 0.08426 0.0092 0.08858 0.00903 0.0926 C 0.00903 0.09321 0.00903 0.09352 0.00885 0.09414 C 0.00781 0.0963 0.00798 0.09537 0.00694 0.09692 C 0.00555 0.09877 0.00677 0.09784 0.00521 0.09877 C 0.00347 0.09846 0.00173 0.09846 0 0.09815 C -0.00156 0.09784 -0.00104 0.09723 -0.00208 0.0963 C -0.00243 0.09599 -0.00278 0.09599 -0.00313 0.09599 C -0.00347 0.09537 -0.00382 0.09507 -0.00417 0.09445 C -0.00469 0.09383 -0.00573 0.0926 -0.00573 0.0926 C -0.0059 0.09198 -0.00625 0.09136 -0.00625 0.09074 C -0.0066 0.08982 -0.00677 0.08797 -0.00677 0.08797 C -0.00677 0.08426 -0.00677 0.08056 -0.0066 0.07686 C -0.0066 0.07624 -0.00643 0.07562 -0.00625 0.075 C -0.00608 0.07439 -0.00573 0.07377 -0.00556 0.07315 C -0.00538 0.07253 -0.00521 0.07192 -0.00504 0.0713 C -0.00434 0.06945 -0.00469 0.07037 -0.00365 0.06852 C -0.00347 0.0679 -0.0033 0.06729 -0.00295 0.06667 C -0.00243 0.06574 -0.00174 0.06451 -0.00104 0.06389 C -0.0007 0.06358 0.00035 0.06328 0.00069 0.06297 C 0.00312 0.06142 0.00017 0.06266 0.00312 0.06173 C 0.00347 0.06142 0.00382 0.06111 0.00417 0.06081 C 0.00486 0.06019 0.00538 0.06019 0.00625 0.05988 C 0.00642 0.05957 0.00677 0.05926 0.00694 0.05895 C 0.00764 0.05803 0.00903 0.05618 0.00903 0.05618 C 0.00937 0.05525 0.00972 0.05402 0.00989 0.05278 C 0.00989 0.05186 0.01007 0.05062 0.01007 0.04969 C 0.01007 0.04661 0.00989 0.04352 0.00989 0.04044 C 0.00972 0.03982 0.00972 0.03951 0.00955 0.03889 C 0.00937 0.03858 0.00903 0.03797 0.00885 0.03766 C 0.00833 0.03704 0.00729 0.03673 0.00729 0.03673 L 0.0026 0.03704 C 0.00191 0.03766 0.00104 0.03982 0.00104 0.03982 C 0.00087 0.04044 0.00069 0.04105 0.00052 0.04167 C 0.00035 0.04229 0 0.0426 0 0.04321 C -0.00018 0.04414 -0.00018 0.04507 -0.00035 0.04599 C -0.00052 0.04661 -0.0007 0.04753 -0.00087 0.04815 C -0.00104 0.04908 -0.00122 0.05 -0.00139 0.05093 C -0.00139 0.05155 -0.00156 0.05186 -0.00156 0.05247 C -0.00191 0.05402 -0.00243 0.05556 -0.00261 0.0571 C -0.00278 0.05772 -0.00278 0.05834 -0.00295 0.05895 C -0.0033 0.06019 -0.00399 0.06019 -0.00452 0.06111 C -0.00538 0.06235 -0.00504 0.06266 -0.00608 0.06358 C -0.00781 0.06513 -0.0059 0.06266 -0.00764 0.06482 C -0.00799 0.06544 -0.00833 0.06574 -0.00868 0.06636 C -0.00955 0.06729 -0.00955 0.06698 -0.01024 0.06852 C -0.01111 0.07068 -0.01042 0.06914 -0.01094 0.0713 C -0.01111 0.07192 -0.01129 0.07223 -0.01146 0.07284 C -0.01233 0.07686 -0.01233 0.07593 -0.01181 0.08149 C -0.01181 0.0821 -0.01146 0.08241 -0.01129 0.08303 C -0.00903 0.08735 -0.01007 0.0855 -0.00833 0.08766 C -0.00799 0.08797 -0.00781 0.08858 -0.00729 0.08889 C -0.00695 0.08951 -0.00625 0.08951 -0.00573 0.08982 C -0.00452 0.08982 -0.00313 0.08982 -0.00191 0.08951 C -0.00139 0.0892 -0.00122 0.08858 -0.00087 0.08797 C 0.00208 0.08334 -0.00191 0.08951 0.00052 0.08519 C 0.00069 0.08488 0.00104 0.08457 0.00121 0.08426 C 0.00139 0.08365 0.00156 0.08272 0.00173 0.0821 C 0.00226 0.08025 0.00312 0.07902 0.00382 0.07778 C 0.00417 0.07747 0.00434 0.07655 0.00469 0.07655 L 0.00625 0.07562 C 0.00798 0.07593 0.00972 0.07593 0.01146 0.07655 C 0.01267 0.07686 0.01319 0.07778 0.01458 0.07871 C 0.01493 0.07902 0.01528 0.07902 0.01562 0.07932 C 0.01597 0.07963 0.01649 0.07994 0.01684 0.08056 C 0.01719 0.08087 0.01736 0.08179 0.01771 0.0821 C 0.01805 0.08241 0.01857 0.08241 0.01892 0.08241 C 0.02014 0.0855 0.01875 0.08241 0.02031 0.08488 C 0.02101 0.08581 0.0217 0.08735 0.02239 0.08858 C 0.02257 0.08889 0.02274 0.08951 0.02309 0.08982 L 0.02396 0.09074 C 0.02396 0.09136 0.02396 0.09167 0.02413 0.09229 C 0.0243 0.0926 0.02465 0.09321 0.025 0.09352 C 0.02517 0.09414 0.02535 0.09445 0.02552 0.09507 C 0.02569 0.09599 0.02604 0.09753 0.02604 0.09877 C 0.02604 0.10186 0.02587 0.10494 0.02569 0.10803 C 0.02569 0.10834 0.025 0.1105 0.02465 0.11111 C 0.0243 0.11204 0.02378 0.11297 0.02309 0.11358 C 0.02292 0.11358 0.02257 0.11389 0.02239 0.11389 C 0.0217 0.1142 0.02101 0.11451 0.02031 0.11482 C 0.01823 0.11574 0.02014 0.11482 0.01736 0.11574 C 0.01649 0.11605 0.01545 0.11636 0.01458 0.11667 C 0.01094 0.11667 0.00746 0.11667 0.00382 0.11636 C 0.0033 0.11605 0.00278 0.11544 0.00226 0.11544 C 0.00156 0.11513 0.00069 0.11482 0 0.11451 C -0.00087 0.11389 -0.00156 0.11358 -0.00243 0.11297 C -0.00417 0.11328 -0.0059 0.11328 -0.00764 0.11358 C -0.00799 0.11358 -0.00816 0.11389 -0.00833 0.11389 C -0.00886 0.1142 -0.0092 0.11451 -0.00972 0.11482 C -0.01198 0.11482 -0.01424 0.11544 -0.01649 0.11451 C -0.01702 0.1142 -0.01702 0.11173 -0.01702 0.11173 C -0.01667 0.10834 -0.01649 0.10494 -0.01615 0.10155 C -0.01615 0.10093 -0.01615 0.10031 -0.01597 0.1 C -0.0158 0.09939 -0.01545 0.09877 -0.01511 0.09815 C -0.01511 0.09784 -0.01511 0.09723 -0.01493 0.09692 C -0.01458 0.09599 -0.01424 0.09507 -0.01389 0.09445 C -0.0132 0.09321 -0.01233 0.09229 -0.01181 0.09074 C -0.01163 0.09044 -0.01146 0.08982 -0.01129 0.08951 C -0.01042 0.08828 -0.00938 0.08735 -0.00833 0.08611 C -0.00781 0.0855 -0.00747 0.08395 -0.00677 0.08334 C -0.0059 0.08272 -0.00452 0.08118 -0.00347 0.08056 C -0.00278 0.08025 -0.00139 0.07963 -0.00139 0.07963 C -0.00104 0.07932 -0.00087 0.07902 -0.00052 0.07871 C -0.00018 0.0784 0.00035 0.0784 0.00069 0.0784 C 0.00173 0.07778 0.00295 0.07716 0.00382 0.07655 C 0.00503 0.07531 0.00625 0.07346 0.00694 0.07192 L 0.00798 0.06945 C 0.00816 0.06914 0.00816 0.06852 0.00833 0.06821 C 0.00833 0.0676 0.00868 0.06729 0.00885 0.06667 C 0.00903 0.06574 0.00885 0.06482 0.00903 0.06389 C 0.00903 0.06358 0.0092 0.06297 0.00937 0.06266 C 0.0092 0.06142 0.00937 0.05988 0.00903 0.05895 C 0.00903 0.05865 0.00746 0.05679 0.00729 0.05649 C 0.00607 0.05679 0.00503 0.05679 0.00382 0.0571 C 0.0026 0.05741 0.00295 0.05803 0.00226 0.05926 C 0.00087 0.06204 0.00191 0.05926 0.00104 0.06266 C 0.00035 0.06667 0.00087 0.06513 0 0.0676 C -0.00018 0.06821 -0.00035 0.06852 -0.00035 0.06914 C -0.00018 0.07253 -0.00018 0.07624 0.00017 0.07963 C 0.00017 0.08025 0.00069 0.08056 0.00104 0.08118 C 0.00121 0.08149 0.00121 0.0821 0.00156 0.08241 C 0.00312 0.08611 0.00156 0.08179 0.00278 0.08519 C 0.00312 0.08828 0.00278 0.08611 0.00382 0.08858 C 0.00417 0.0892 0.00434 0.08982 0.00469 0.09044 C 0.0059 0.0929 0.00677 0.09445 0.00851 0.0963 C 0.00885 0.09661 0.00903 0.09692 0.00937 0.09723 C 0.00989 0.09815 0.01111 0.10062 0.01111 0.10062 C 0.01111 0.10062 0.01198 0.10309 0.01198 0.10371 C 0.0118 0.10494 0.01146 0.10618 0.01111 0.10741 C 0.00937 0.10741 0.00746 0.10741 0.00573 0.1071 C 0.00538 0.10679 0.00521 0.10649 0.00486 0.10618 C 0.00451 0.10556 0.00399 0.10525 0.00364 0.10463 C 0.0033 0.10402 0.00312 0.1034 0.00278 0.10278 C 0.0026 0.10216 0.00226 0.10186 0.00208 0.10155 C 0.00156 0.10062 0.00104 0.09877 0.00104 0.09877 C 0.00087 0.09784 0.00052 0.09599 0.00052 0.09537 C 0.00052 0.09105 0.00035 0.08642 0.00069 0.0821 C 0.00087 0.08056 0.00139 0.07963 0.00173 0.0784 C 0.00278 0.075 0.00173 0.07778 0.00312 0.075 C 0.0033 0.07469 0.0033 0.07408 0.00364 0.07377 C 0.00382 0.07315 0.00434 0.07284 0.00469 0.07223 C 0.00521 0.0713 0.0059 0.07007 0.00642 0.06914 L 0.00798 0.06636 C 0.00833 0.06574 0.00851 0.06544 0.00885 0.06482 L 0.00989 0.06204 L 0.01042 0.06081 L 0.01094 0.05926 C 0.01094 0.05895 0.01111 0.05834 0.01111 0.05803 C 0.01128 0.05741 0.01146 0.05679 0.01163 0.05618 C 0.0118 0.05556 0.0118 0.05494 0.01198 0.05432 C 0.01198 0.05371 0.01215 0.0534 0.01215 0.05278 C 0.01232 0.05124 0.01267 0.04815 0.01267 0.04815 C 0.01267 0.04352 0.01267 0.03858 0.0125 0.03395 C 0.0125 0.03334 0.01232 0.03272 0.01215 0.0321 C 0.01198 0.03149 0.0118 0.03118 0.01163 0.03056 C 0.01146 0.02963 0.01146 0.02871 0.01111 0.02778 C 0.01059 0.02655 0.01042 0.02624 0.01007 0.02469 C 0.00937 0.02192 0.01024 0.02469 0.00937 0.02192 C 0.00885 0.01976 0.00903 0.01914 0.00833 0.0176 C 0.00798 0.01729 0.00781 0.01667 0.00746 0.01636 C 0.00694 0.01358 0.00764 0.01605 0.00642 0.01389 C 0.00469 0.01081 0.00729 0.0142 0.00521 0.01173 C 0.00503 0.01111 0.00503 0.01081 0.00486 0.01019 C 0.00469 0.00988 0.00434 0.00988 0.00417 0.00926 C 0.00382 0.00895 0.00347 0.00865 0.0033 0.00803 C 0.00295 0.0071 0.00278 0.00618 0.00226 0.00525 C 0.00208 0.00463 0.00173 0.00432 0.00156 0.00371 C 0.00121 0.0034 0.00121 0.00278 0.00104 0.00247 C 0.00069 0.00186 0.00035 0.00155 0.00017 0.00093 C 0 0.00062 -0.00087 0.00062 0 0 Z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2" dur="3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.00154 -0.00208 0.00339 -0.00313 0.00494 C -0.00469 0.00741 -0.00538 0.00741 -0.00642 0.01049 C -0.00677 0.01142 -0.00694 0.01265 -0.00729 0.01389 C -0.0066 0.01821 -0.00608 0.02284 -0.00521 0.02716 C -0.00503 0.02778 -0.00434 0.02778 -0.00434 0.0287 C -0.00503 0.03241 -0.00608 0.0358 -0.00729 0.0392 C -0.00972 0.04599 -0.01094 0.04784 -0.01319 0.05216 C -0.01389 0.05123 -0.01458 0.05062 -0.0151 0.05 C -0.01545 0.04938 -0.01563 0.04815 -0.0158 0.04845 C -0.01858 0.05216 -0.01927 0.05586 -0.02049 0.06111 C -0.02083 0.06265 -0.02101 0.0642 -0.02101 0.06605 C -0.02135 0.06975 -0.02118 0.07376 -0.02188 0.07716 C -0.02205 0.07839 -0.025 0.08426 -0.02569 0.08611 C -0.02604 0.08734 -0.02639 0.08858 -0.02656 0.09012 C -0.02708 0.09382 -0.02691 0.09876 -0.02622 0.10216 C -0.02552 0.10648 -0.02465 0.1071 -0.02344 0.11018 C -0.02118 0.11543 -0.02292 0.11327 -0.01997 0.11574 C -0.01892 0.11543 -0.01771 0.11605 -0.01667 0.11512 C -0.01615 0.1145 -0.01597 0.11296 -0.01615 0.11203 C -0.01649 0.10833 -0.01701 0.10494 -0.01788 0.10185 C -0.0184 0.10031 -0.01962 0.09969 -0.02031 0.09845 C -0.02066 0.09784 -0.02083 0.09722 -0.02101 0.0966 C -0.01997 0.09444 -0.0191 0.09228 -0.01788 0.09074 C -0.01753 0.08981 -0.01701 0.08981 -0.01632 0.08981 L -0.01215 0.0892 C -0.01094 0.09012 -0.00955 0.09012 -0.00851 0.09166 C -0.00503 0.09691 -0.00469 0.10278 -0.0033 0.11018 C -0.00347 0.11265 -0.00313 0.11697 -0.00486 0.11852 C -0.00573 0.11913 -0.0066 0.11852 -0.00747 0.11882 C -0.01094 0.11697 -0.01128 0.11759 -0.01406 0.11389 C -0.01441 0.11327 -0.01458 0.11265 -0.01476 0.11203 C -0.01493 0.10987 -0.01563 0.10771 -0.0151 0.10586 C -0.01354 0.1 -0.01076 0.10123 -0.00799 0.10092 C -0.00625 0.10278 -0.00434 0.10432 -0.00278 0.10679 C 0.00781 0.12562 -0.00208 0.11636 0.00764 0.12407 C 0.01215 0.12284 0.01719 0.12407 0.02135 0.12068 C 0.02309 0.11944 0.02153 0.1071 0.02118 0.10555 C 0.02014 0.1 0.01719 0.09352 0.01493 0.09074 C 0.01163 0.08642 0.00556 0.0858 0.00208 0.08518 C 0.00017 0.08642 -0.00208 0.08703 -0.00382 0.0892 C -0.00434 0.08981 -0.00434 0.09105 -0.00417 0.09197 C -0.00139 0.10648 -0.00278 0.10339 0.00399 0.10586 C 0.00538 0.10494 0.00747 0.10586 0.00833 0.1037 C 0.0092 0.10154 0.00868 0.09815 0.00816 0.09568 C 0.00538 0.08426 0.00625 0.09228 0.00417 0.08889 C 0.00399 0.08827 0.00365 0.08734 0.00347 0.08703 C 0.00174 0.08333 0.00365 0.08889 0.00139 0.08086 C 0.00174 0.07994 0.00191 0.07808 0.0026 0.07778 C 0.00712 0.075 0.00799 0.07716 0.01146 0.08055 C 0.01267 0.08426 0.01389 0.08765 0.01493 0.09166 C 0.0158 0.09444 0.01753 0.09722 0.01719 0.10031 C 0.01701 0.1037 0.01476 0.10586 0.01354 0.10864 C 0.01128 0.10833 0.00868 0.10957 0.0066 0.10771 C 0 0.10185 -0.00035 0.09537 -0.0026 0.08518 C -0.00278 0.08117 -0.00365 0.07685 -0.0033 0.07315 C -0.00278 0.06666 0 0.06049 0.00312 0.05771 C 0.00469 0.05617 0.00642 0.05586 0.00816 0.05494 C 0.00764 0.05308 0.00747 0.05062 0.00677 0.04907 C 0.00434 0.04259 0.00347 0.04321 0 0.04105 C -0.00104 0.04197 -0.00243 0.04228 -0.0033 0.04382 C -0.00399 0.04506 -0.00955 0.05524 -0.01094 0.06142 C -0.01181 0.06512 -0.0125 0.06913 -0.01319 0.07315 C -0.01285 0.08518 -0.01458 0.08518 -0.00938 0.09105 C -0.00885 0.09166 -0.00833 0.09136 -0.00781 0.09166 C -0.00729 0.09537 -0.00694 0.09629 -0.0099 0.1 C -0.01198 0.10247 -0.01615 0.1037 -0.01875 0.10494 C -0.02083 0.10463 -0.02326 0.10494 -0.02517 0.1037 C -0.02587 0.10308 -0.02587 0.10154 -0.02569 0.10031 C -0.02569 0.09784 -0.02569 0.09475 -0.02465 0.0929 C -0.02014 0.08333 -0.0151 0.08302 -0.00885 0.07994 C -0.0066 0.08086 -0.00434 0.08148 -0.00226 0.08271 C -0.00087 0.08364 0.00035 0.08765 0.00191 0.08703 C 0.00399 0.0858 0.00486 0.08148 0.00625 0.0787 C 0.00625 0.07191 0.00694 0.06512 0.00608 0.05864 C 0.00573 0.05617 0.00417 0.0537 0.0026 0.0537 C -0.00035 0.05339 -0.00295 0.05679 -0.00573 0.05833 C -0.00573 0.05926 -0.0059 0.06018 -0.0059 0.06142 C -0.0059 0.06389 -0.00573 0.06605 -0.00538 0.06852 C -0.00451 0.07376 -0.00365 0.07623 -0.00226 0.08055 C 0 0.07808 0.00295 0.07685 0.00451 0.07315 C 0.0059 0.06975 0.00556 0.06512 0.00573 0.06111 C 0.00608 0.05432 0.00503 0.05092 0.0026 0.04568 C 0.00174 0.04352 0.00035 0.04228 -0.00052 0.04012 C -0.00122 0.03858 -0.00156 0.03673 -0.00208 0.03518 C -0.00208 0.03364 -0.00226 0.0321 -0.00226 0.03055 C -0.00226 0.02562 -0.00208 0.02191 -0.00156 0.01759 C -0.00139 0.01636 -0.00122 0.01543 -0.00104 0.0142 C -0.00087 0.01327 -0.00087 0.01234 -0.00069 0.01142 C -0.00069 0.0108 -0.00017 0.01018 -0.00017 0.00957 C 0 0.00648 0 0.00154 0 0 Z " pathEditMode="relative" ptsTypes="AAAAAAAAAAAAAAAAAAAAAAAAAAAAAAAAAAAAAAAAAAAAAAAAAAAAAAAAAAAAAAAAAAAAAAAAAAAAAAAAAAAAAAAAAAAA">
                                      <p:cBhvr>
                                        <p:cTn id="104" dur="3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124 0.00121 0.00217 0.00173 0.00371 C 0.00191 0.00402 0.00191 0.00494 0.00208 0.00556 C 0.00225 0.00618 0.0026 0.00679 0.00278 0.00741 C 0.00295 0.00803 0.00295 0.00926 0.00312 0.00988 C 0.0033 0.01112 0.00382 0.01173 0.00382 0.01297 C 0.00382 0.01513 0.00382 0.0176 0.0033 0.01976 C 0.00312 0.02038 0.0026 0.02038 0.00225 0.02068 C 0.00191 0.02099 0.00173 0.0213 0.00156 0.02161 C 0.00087 0.02223 0 0.02223 -0.00052 0.02254 C -0.00087 0.02254 -0.00104 0.02284 -0.00139 0.02284 C -0.00174 0.02315 -0.00347 0.02377 -0.00417 0.02439 C -0.00469 0.0247 -0.00486 0.025 -0.00521 0.02531 C -0.00556 0.02562 -0.00591 0.02562 -0.00608 0.02593 C -0.0066 0.02624 -0.00764 0.02778 -0.00764 0.02778 C -0.00781 0.02809 -0.00816 0.0284 -0.00816 0.02902 C -0.00834 0.0355 -0.00834 0.03519 -0.00764 0.03889 C -0.00781 0.04198 -0.00799 0.04538 -0.00816 0.04846 C -0.00816 0.04908 -0.00834 0.04939 -0.00834 0.05 C -0.00868 0.05124 -0.0092 0.05217 -0.00938 0.05371 C -0.00972 0.05525 -0.01007 0.05649 -0.01025 0.05803 C -0.01042 0.05988 -0.01059 0.06173 -0.01077 0.06328 C -0.01094 0.06883 -0.01007 0.06914 -0.01181 0.07161 C -0.01198 0.07192 -0.01233 0.07223 -0.0125 0.07254 C -0.01268 0.07284 -0.01285 0.07346 -0.01302 0.07408 C -0.01337 0.07439 -0.01372 0.07439 -0.01389 0.0747 C -0.01406 0.07531 -0.01406 0.07593 -0.01406 0.07624 C -0.01406 0.08179 -0.01459 0.0855 -0.01337 0.09013 C -0.0132 0.09075 -0.01302 0.09105 -0.01285 0.09136 C -0.01233 0.09352 -0.01302 0.0926 -0.01181 0.09321 C -0.00955 0.09599 -0.01042 0.09538 -0.00521 0.09383 C -0.00504 0.09383 -0.00486 0.09291 -0.00469 0.0926 C -0.00295 0.08241 -0.00504 0.09476 -0.004 0.0642 C -0.004 0.06297 -0.00295 0.06235 -0.00243 0.06173 C -0.00087 0.06081 -0.00122 0.06112 0.00017 0.0605 C 0.00191 0.05957 -0.00035 0.0605 0.0026 0.05957 C 0.00469 0.05803 0.00469 0.05772 0.00798 0.05926 C 0.0085 0.05926 0.00868 0.0605 0.00903 0.06112 C 0.0092 0.06204 0.00937 0.06328 0.00955 0.0642 C 0.00972 0.06482 0.01024 0.06544 0.01041 0.06605 C 0.01059 0.0676 0.01059 0.06914 0.01094 0.07068 C 0.01111 0.07161 0.01128 0.07223 0.01146 0.07284 C 0.01163 0.07439 0.01215 0.07933 0.01215 0.07963 L 0.01267 0.08272 C 0.01267 0.08488 0.01284 0.08735 0.0125 0.0892 C 0.01215 0.09013 0.01094 0.09013 0.01094 0.09013 L 0.00382 0.0892 C 0.0033 0.0892 0.00295 0.08889 0.0026 0.08889 C 0.00191 0.08828 0.00156 0.08766 0.00104 0.08735 C 0.00052 0.08704 -0.00052 0.08642 -0.00052 0.08642 C -0.0033 0.08673 -0.00625 0.08704 -0.00886 0.08735 C -0.0092 0.08735 -0.00955 0.08735 -0.00972 0.08766 C -0.01025 0.08859 -0.01077 0.09075 -0.01077 0.09075 C -0.01059 0.09538 -0.01146 0.0963 -0.00972 0.09815 C -0.00955 0.09815 -0.0092 0.09815 -0.00886 0.09846 C -0.00851 0.09908 -0.00816 0.1 -0.00764 0.10031 C -0.00729 0.10062 -0.00677 0.10062 -0.00625 0.10062 C -0.00122 0.10217 -0.00209 0.10186 0.00173 0.10247 C 0.00434 0.10247 0.00885 0.10618 0.00937 0.10062 C 0.00937 0.09939 0.00955 0.09754 0.00955 0.0963 C 0.00937 0.09321 0.00955 0.09136 0.00694 0.09383 C 0.00642 0.09445 0.0059 0.09661 0.0059 0.09661 C 0.00555 0.09908 0.00538 0.10031 0.0059 0.10309 C 0.00607 0.10371 0.00642 0.10371 0.00677 0.10402 C 0.00781 0.10463 0.0085 0.10402 0.00955 0.10556 L 0.01111 0.10741 C 0.0158 0.10679 0.0151 0.10865 0.01719 0.10587 C 0.01753 0.10556 0.01788 0.10494 0.01823 0.10433 C 0.0184 0.10371 0.01857 0.1034 0.01875 0.10247 C 0.01875 0.10217 0.01875 0.10155 0.01892 0.10124 C 0.01909 0.10093 0.01944 0.10155 0.01979 0.10186 C 0.02031 0.10463 0.02014 0.10309 0.01979 0.10803 C 0.01962 0.10865 0.01962 0.10926 0.01944 0.10957 C 0.01927 0.10988 0.01892 0.11019 0.01875 0.1105 C 0.01823 0.11112 0.01788 0.11142 0.01736 0.11204 C 0.01528 0.11173 0.01302 0.11173 0.01094 0.11142 C 0.01059 0.11142 0.01041 0.11081 0.01007 0.1105 C 0.00937 0.10988 0.00868 0.10957 0.00798 0.10926 C 0.00764 0.10896 0.00746 0.10834 0.00729 0.10803 C 0.00694 0.10772 0.00659 0.10741 0.00625 0.10741 C 0.0059 0.10679 0.00555 0.10649 0.00538 0.10587 C 0.00521 0.10525 0.00503 0.10433 0.00486 0.10371 C 0.00469 0.10309 0.00451 0.10247 0.00434 0.10217 C 0.00399 0.09723 0.00382 0.09723 0.00434 0.09075 C 0.00434 0.08982 0.00451 0.0892 0.00486 0.08889 C 0.00521 0.08828 0.00694 0.08766 0.00746 0.08735 L 0.01458 0.08766 C 0.0158 0.08828 0.01701 0.09013 0.01823 0.09105 C 0.01857 0.09136 0.01892 0.09167 0.01927 0.09198 L 0.02153 0.09476 C 0.02187 0.09507 0.02205 0.09538 0.02239 0.09568 L 0.02344 0.09692 C 0.02413 0.09661 0.02552 0.09723 0.02569 0.09568 C 0.02621 0.09013 0.02587 0.08426 0.02517 0.0784 C 0.025 0.07686 0.02378 0.07593 0.02344 0.07439 C 0.0217 0.06945 0.02344 0.07408 0.02187 0.07068 C 0.02153 0.07038 0.02153 0.06976 0.02135 0.06914 C 0.021 0.06883 0.02066 0.06821 0.02031 0.06791 C 0.01979 0.06513 0.02031 0.0676 0.01927 0.06544 C 0.01892 0.06513 0.01875 0.0642 0.0184 0.06359 C 0.01823 0.06328 0.01788 0.06328 0.01771 0.06297 C 0.01614 0.06112 0.01701 0.06173 0.01562 0.06112 C 0.01528 0.0605 0.0151 0.06019 0.01475 0.05988 C 0.01076 0.05957 0.01076 0.06019 0.00833 0.06544 C 0.00364 0.07562 0.00955 0.06328 0.0059 0.06976 C 0.00538 0.07068 0.00503 0.07161 0.00469 0.07254 C 0.00416 0.07346 0.00364 0.07408 0.0033 0.0747 C 0.00295 0.07562 0.0026 0.07686 0.00225 0.07778 C -0.00087 0.08519 0.00173 0.07902 -0.00087 0.08396 C -0.00347 0.08951 0 0.08303 -0.00243 0.08735 C -0.00295 0.08704 -0.00382 0.08766 -0.00417 0.08704 C -0.00521 0.0855 -0.00625 0.08179 -0.00625 0.08179 C -0.00643 0.08087 -0.00677 0.07963 -0.00677 0.0784 C -0.00764 0.06667 -0.00643 0.07284 -0.00729 0.06852 C -0.00712 0.06575 -0.00695 0.06328 -0.0066 0.0605 C -0.00591 0.05587 -0.00504 0.05834 -0.00365 0.05124 C -0.00313 0.04815 -0.00365 0.05062 -0.00156 0.04568 C -0.00052 0.04321 -0.00139 0.04352 0.00104 0.04075 C 0.00139 0.04013 0.00156 0.03951 0.00208 0.0392 C 0.00225 0.03889 0.00278 0.03889 0.00312 0.03889 C 0.00347 0.03828 0.00382 0.03735 0.00434 0.03735 C 0.00642 0.03673 0.00885 0.03828 0.01094 0.03704 C 0.01163 0.03642 0.01111 0.03396 0.01111 0.03272 C 0.01128 0.03149 0.01128 0.03025 0.01146 0.02902 C 0.01128 0.02408 0.01128 0.01945 0.01111 0.01482 C 0.01094 0.01142 0.01059 0.01081 0.00955 0.00803 L 0.00903 0.00679 C 0.00885 0.00679 0.0085 0.0071 0.00833 0.00741 C 0.00712 0.00865 0.00764 0.00834 0.00729 0.00988 C 0.00712 0.0105 0.00694 0.01112 0.00677 0.01142 C 0.00625 0.01544 0.00607 0.01544 0.00694 0.02161 C 0.00712 0.02223 0.00816 0.02346 0.0085 0.02408 C 0.00972 0.02717 0.00816 0.02315 0.01007 0.02655 C 0.01041 0.02717 0.01059 0.02778 0.01094 0.0284 C 0.01146 0.02994 0.01146 0.02994 0.01198 0.03179 C 0.01094 0.04846 0.01267 0.03704 0.01041 0.04291 C 0.0092 0.04568 0.01128 0.04291 0.00937 0.04507 C 0.00903 0.04599 0.00885 0.04692 0.0085 0.04754 C 0.00746 0.04908 0.00625 0.0497 0.00486 0.05 C 0.00364 0.05 0.00225 0.05 0.00104 0.05031 C 0.00069 0.05062 0.00034 0.05093 0.00017 0.05124 C -0.00035 0.05278 -0.0007 0.05463 -0.00139 0.05587 L -0.00243 0.05772 C -0.00313 0.06112 -0.00261 0.05957 -0.00347 0.06173 C -0.0033 0.06575 -0.00365 0.06945 -0.00209 0.07254 C -0.00191 0.07315 -0.00156 0.07346 -0.00104 0.07408 C -0.0007 0.07439 0.00052 0.0747 0.00052 0.0747 C 0.00069 0.07531 0.00087 0.07562 0.00121 0.07593 C 0.00156 0.07593 0.00208 0.07593 0.0026 0.07624 C 0.00278 0.07624 0.00295 0.07655 0.0033 0.07655 C 0.00382 0.07686 0.00416 0.07686 0.00469 0.07717 C 0.00677 0.07963 0.00607 0.07933 0.01111 0.07717 C 0.01146 0.07686 0.01146 0.07593 0.01163 0.07531 C 0.01146 0.06976 0.01128 0.06451 0.01111 0.05926 C 0.01111 0.05865 0.01094 0.05834 0.01094 0.05772 C 0.01076 0.05649 0.01076 0.05494 0.01059 0.05371 C 0.01059 0.05309 0.01024 0.05247 0.01007 0.05217 C 0.00955 0.04908 0.01024 0.05278 0.00903 0.04846 C 0.00798 0.04507 0.00989 0.0497 0.00798 0.04507 C 0.00746 0.04229 0.00816 0.04538 0.00694 0.0426 C 0.00677 0.04198 0.00659 0.04105 0.00642 0.04075 C 0.00625 0.04013 0.00607 0.03982 0.0059 0.0392 C 0.00451 0.03519 0.00607 0.0392 0.00486 0.03581 C 0.00434 0.03334 0.00503 0.03581 0.00382 0.03365 C 0.00347 0.03303 0.00312 0.0321 0.00278 0.03149 C 0.00191 0.02686 0.00208 0.0284 0.0033 0.01914 C 0.00347 0.01852 0.00382 0.01821 0.00416 0.01791 C 0.00434 0.0176 0.00469 0.0176 0.00486 0.01729 C 0.00521 0.01698 0.00538 0.01636 0.00573 0.01605 C 0.0059 0.01575 0.00625 0.01544 0.00642 0.01513 C 0.00712 0.0142 0.00833 0.01173 0.00833 0.01173 C 0.00816 0.0105 0.00816 0.00865 0.00798 0.00741 C 0.00798 0.00649 0.00694 0.00494 0.00677 0.00433 C 0.00642 0.00402 0.00486 0.00247 0.00434 0.00217 C 0.00399 0.00186 0.00364 0.00186 0.0033 0.00186 C 0.00278 0.00155 0.00225 0.00124 0.00173 0.00062 C 0.00087 0.00031 0.00017 0 0 0 Z " pathEditMode="relative" ptsTypes="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06" dur="3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5 0.00031 -0.00226 0.0034 -0.00296 0.00401 C -0.00313 0.00432 -0.00348 0.00432 -0.00365 0.00463 C -0.004 0.00494 -0.00434 0.00525 -0.00469 0.00556 C -0.00539 0.00618 -0.00712 0.00679 -0.00764 0.00679 L -0.00938 0.00772 C -0.01129 0.00864 -0.00973 0.00803 -0.01129 0.00864 C -0.01181 0.00926 -0.0125 0.00957 -0.01285 0.0105 C -0.01355 0.01266 -0.01302 0.01173 -0.01407 0.01327 C -0.01424 0.0142 -0.01441 0.01482 -0.01441 0.01574 C -0.01441 0.01852 -0.01424 0.02068 -0.01355 0.02315 C -0.01337 0.02377 -0.01302 0.02438 -0.01285 0.025 C -0.01268 0.02531 -0.01268 0.02593 -0.0125 0.02624 C -0.01233 0.02685 -0.01216 0.02716 -0.01198 0.02778 C -0.01181 0.0284 -0.01181 0.02901 -0.01181 0.02963 C -0.01198 0.0358 -0.01111 0.03519 -0.01302 0.03797 C -0.01337 0.03827 -0.01355 0.03858 -0.01389 0.03889 C -0.01528 0.0429 -0.01337 0.03827 -0.01511 0.04074 C -0.01546 0.04105 -0.01546 0.04167 -0.01563 0.04198 C -0.01632 0.04352 -0.01702 0.04476 -0.01771 0.04568 C -0.01806 0.0463 -0.01841 0.04661 -0.01875 0.04722 C -0.0191 0.04784 -0.01927 0.04846 -0.01962 0.04908 C -0.01997 0.05 -0.02066 0.05185 -0.02066 0.05185 C -0.02066 0.05216 -0.02066 0.05278 -0.02084 0.05309 C -0.02101 0.05371 -0.02118 0.05432 -0.02136 0.05494 C -0.02153 0.05648 -0.02153 0.05834 -0.02188 0.05957 C -0.02205 0.06019 -0.02223 0.0605 -0.0224 0.06111 C -0.02257 0.06142 -0.02257 0.06204 -0.02275 0.06235 C -0.02431 0.06698 -0.0224 0.05926 -0.02448 0.06667 C -0.02518 0.06883 -0.02518 0.06852 -0.02552 0.0713 C -0.0257 0.07253 -0.02587 0.07377 -0.02605 0.075 C -0.02674 0.0784 -0.02639 0.07685 -0.02674 0.07994 C -0.02674 0.08087 -0.02691 0.08611 -0.02639 0.08827 C -0.02622 0.08889 -0.02605 0.08951 -0.02587 0.08982 C -0.02552 0.09013 -0.02518 0.09013 -0.025 0.09013 C -0.02466 0.09043 -0.02431 0.09074 -0.02396 0.09105 C -0.02223 0.09105 -0.02032 0.09105 -0.01858 0.09074 C -0.01806 0.09074 -0.01771 0.09013 -0.01719 0.08982 C -0.01528 0.08827 -0.01702 0.0892 -0.01546 0.08827 C -0.01511 0.08735 -0.01459 0.08673 -0.01441 0.0855 C -0.01407 0.08364 -0.01424 0.08457 -0.01355 0.08272 C -0.01372 0.08025 -0.01355 0.07778 -0.01389 0.07531 C -0.01389 0.07469 -0.01441 0.07377 -0.01459 0.07315 C -0.01563 0.06914 -0.01389 0.07438 -0.01546 0.07037 C -0.01528 0.06976 -0.01546 0.06883 -0.01511 0.06852 C -0.01459 0.0679 -0.01389 0.0679 -0.01337 0.06759 C -0.01285 0.06729 -0.0125 0.06698 -0.01198 0.06667 C -0.01094 0.06605 -0.0099 0.06574 -0.00886 0.06513 C -0.00834 0.06482 -0.00677 0.0642 -0.00608 0.06389 C -0.00296 0.06266 -0.00608 0.0642 -0.00261 0.06235 C -0.00122 0.06266 0.00034 0.06235 0.00173 0.06297 C 0.00225 0.06297 0.00243 0.06389 0.00277 0.0642 C 0.00451 0.06698 0.0026 0.06451 0.00434 0.06667 C 0.00451 0.06698 0.00468 0.06759 0.00486 0.0679 C 0.00573 0.07068 0.00503 0.07655 0.00486 0.07778 C 0.00468 0.07932 0.00382 0.08025 0.00312 0.08148 C 0.00277 0.08179 0.00243 0.08179 0.00208 0.08179 L -0.00105 0.0855 C -0.00139 0.0858 -0.00157 0.08642 -0.00191 0.08642 C -0.00226 0.08673 -0.00278 0.08673 -0.00313 0.08704 C -0.00348 0.08704 -0.00382 0.08735 -0.00417 0.08735 C -0.00677 0.08766 -0.00938 0.08766 -0.01198 0.08797 C -0.0125 0.09074 -0.01268 0.09074 -0.01198 0.09537 C -0.01198 0.09599 -0.01146 0.09599 -0.01129 0.0963 C -0.01042 0.09722 -0.00973 0.09815 -0.00868 0.09846 C -0.00816 0.09877 -0.00764 0.09877 -0.00712 0.09908 C -0.00677 0.09938 -0.00643 0.09969 -0.00608 0.1 C -0.00382 0.10093 0.00069 0.1 0.00208 0.1 C 0.00243 0.09969 0.00277 0.09969 0.00312 0.09938 C 0.00364 0.09908 0.00538 0.09722 0.00573 0.09661 L 0.00642 0.09537 C 0.00659 0.09476 0.00659 0.09445 0.00677 0.09383 C 0.00711 0.09259 0.00746 0.09167 0.00833 0.09105 C 0.0085 0.09074 0.00902 0.09074 0.00937 0.09074 C 0.01076 0.09074 0.01215 0.09105 0.01354 0.09105 C 0.01475 0.09136 0.01423 0.09167 0.01527 0.09259 C 0.01545 0.0929 0.01579 0.0929 0.01614 0.0929 C 0.0184 0.09476 0.01597 0.09321 0.01788 0.09445 C 0.01857 0.09414 0.01927 0.09445 0.01996 0.09383 C 0.02014 0.09383 0.02031 0.0929 0.02031 0.09259 C 0.02031 0.09013 0.02014 0.0892 0.01927 0.08797 C 0.01857 0.08704 0.01805 0.08704 0.01736 0.08642 C 0.01701 0.08642 0.01579 0.0855 0.01527 0.08519 C 0.01319 0.08426 0.01284 0.08426 0.01093 0.08364 C 0.00972 0.08395 0.0085 0.08395 0.00746 0.08457 C 0.00659 0.08519 0.00677 0.08735 0.00642 0.08827 C 0.00625 0.0892 0.0059 0.08982 0.00573 0.09074 C 0.00573 0.09229 0.00573 0.09414 0.0059 0.09568 C 0.0059 0.0963 0.00625 0.09661 0.00625 0.09722 C 0.00607 0.09784 0.0059 0.09815 0.00573 0.09846 C 0.00538 0.09908 0.00503 0.09908 0.00468 0.09938 C 0.00225 0.09938 0 0.09938 -0.00243 0.09908 C -0.00278 0.09908 -0.00382 0.09846 -0.00417 0.09815 C -0.00486 0.09692 -0.00504 0.09661 -0.00556 0.09537 C -0.00591 0.09414 -0.0066 0.09167 -0.0066 0.09167 C -0.0066 0.09074 -0.00677 0.09013 -0.00677 0.0892 C -0.00677 0.08704 -0.00695 0.08148 -0.00608 0.07871 C -0.00591 0.07809 -0.00556 0.07778 -0.00521 0.07716 C -0.00486 0.07685 -0.00469 0.07624 -0.00417 0.07593 C -0.00348 0.07562 -0.00261 0.07562 -0.00191 0.07531 C -0.00157 0.075 -0.00122 0.07469 -0.00087 0.07438 C 0.00017 0.07408 0.00243 0.07377 0.00312 0.07346 C 0.00329 0.07346 0.00364 0.07346 0.00382 0.07315 C 0.00486 0.07161 0.00486 0.06945 0.0052 0.06759 C 0.00503 0.0642 0.00503 0.06111 0.00486 0.05772 C 0.00486 0.05741 0.00451 0.0571 0.00434 0.05648 C 0.00329 0.05247 0.00503 0.05772 0.00364 0.05371 C 0.00277 0.04969 0.00399 0.05494 0.0026 0.05124 C 0.00225 0.05062 0.00225 0.04969 0.00208 0.04908 C 0.00173 0.04846 0.00121 0.04815 0.00069 0.04753 C -0.00052 0.0463 -0.00018 0.04722 -0.00139 0.04537 C -0.00157 0.04506 -0.00191 0.04445 -0.00209 0.04383 C -0.00243 0.04352 -0.00243 0.04259 -0.00261 0.04198 C -0.00278 0.04167 -0.00296 0.04105 -0.00313 0.04074 C -0.00348 0.03951 -0.00348 0.03889 -0.00365 0.03735 C -0.00382 0.03642 -0.00382 0.0355 -0.004 0.03457 C -0.00417 0.03334 -0.00469 0.03056 -0.00469 0.03056 C -0.00504 0.02685 -0.00521 0.02469 -0.00521 0.02068 C -0.00539 0.01327 -0.00539 0.00556 -0.00556 -0.00185 C -0.00556 -0.00247 -0.00556 -0.00278 -0.00573 -0.00339 C -0.00591 -0.00401 -0.00625 -0.00463 -0.0066 -0.00524 C -0.0066 -0.00555 -0.00677 -0.00617 -0.00677 -0.00648 C -0.00695 -0.00741 -0.0073 -0.00802 -0.0073 -0.00895 C -0.00747 -0.01728 -0.00886 -0.02037 -0.00625 -0.02407 C -0.00608 -0.02438 -0.00573 -0.02469 -0.00556 -0.025 C -0.00521 -0.02531 -0.00504 -0.02531 -0.00469 -0.02531 C -0.00452 -0.02531 -0.00417 -0.02531 -0.004 -0.025 C -0.00382 -0.02469 -0.00365 -0.02407 -0.00365 -0.02376 C -0.00365 -0.01975 -0.00365 -0.01574 -0.004 -0.01203 C -0.004 -0.01142 -0.00434 -0.01111 -0.00452 -0.0108 C -0.00504 -0.00957 -0.00608 -0.00802 -0.00608 -0.00802 C -0.00625 -0.00741 -0.00643 -0.00679 -0.0066 -0.00617 C -0.00677 -0.00524 -0.00677 -0.00401 -0.00712 -0.00339 C -0.0073 -0.00278 -0.00747 -0.00247 -0.00764 -0.00185 C -0.00764 -0.00154 -0.00764 -0.00092 -0.00782 -0.00062 C -0.00868 0.00155 -0.00868 0.00124 -0.00973 0.00185 C -0.01025 0.00278 -0.01094 0.0034 -0.01129 0.00463 L -0.01233 0.00834 C -0.01233 0.00926 -0.0125 0.0105 -0.0125 0.01142 C -0.01268 0.01235 -0.01268 0.01297 -0.01285 0.01389 C -0.0132 0.01883 -0.01285 0.01605 -0.01337 0.01883 C -0.0132 0.02315 -0.0132 0.02747 -0.01302 0.03179 C -0.01302 0.03241 -0.01285 0.03303 -0.01285 0.03364 C -0.0125 0.03519 -0.01233 0.03611 -0.01181 0.03735 C -0.01129 0.03858 -0.01077 0.0392 -0.01025 0.04013 C -0.00973 0.04136 -0.00886 0.0429 -0.00816 0.04352 C -0.00764 0.04383 -0.00695 0.04383 -0.0066 0.04445 C -0.00556 0.04568 -0.00608 0.04506 -0.00504 0.04568 C -0.00209 0.04568 0.00086 0.04599 0.00382 0.04537 C 0.00451 0.04537 0.00503 0.04259 0.0052 0.04198 C 0.00659 0.03797 0.0059 0.04043 0.00781 0.0355 L 0.00833 0.03426 C 0.00833 0.03364 0.0085 0.03303 0.0085 0.03241 C 0.00868 0.03148 0.00868 0.03087 0.00885 0.02994 C 0.00885 0.02932 0.0092 0.0284 0.00937 0.02778 C 0.0092 0.02562 0.0092 0.02346 0.00902 0.0213 C 0.00885 0.01945 0.00746 0.01759 0.00694 0.01667 L 0.0052 0.01327 C 0.00486 0.01297 0.00434 0.01297 0.00416 0.01235 C 0.00382 0.01204 0.00364 0.01142 0.00329 0.01111 C 0.00312 0.0108 0.00277 0.0108 0.0026 0.0105 C 0.00034 0.00895 0.0026 0.01019 0.00069 0.00926 C 0.00052 0.00864 0.00017 0.00834 0.00017 0.00772 C 0.00017 0.00679 0.00034 0.00556 0.00052 0.00463 C 0.00052 0.00432 0 0.00062 0 0 Z " pathEditMode="relative" ptsTypes="AAAAAAAAAAAAAAAAAAAAAAAAAAAAAAAAAAAAAAAAAAAAAAAAAAAAAAAAAAAAAAAAAAAAAAAAAAAAAAAAAAAAAAAAAAAAAAAAAAAAAAAAAAAAAAAAAAAAAAAAAAAAAAAAAAAAAAAAAAAAAAAAAAAAAAAAAAAAAAAAAAAAAA">
                                      <p:cBhvr>
                                        <p:cTn id="108" dur="3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87 0.00031 0.00156 0.00093 0.00243 0.00062 C 0.00278 0.00031 0.00278 -0.00031 0.00295 -0.00092 C 0.00313 -0.00185 0.00347 -0.0037 0.00347 -0.0037 C 0.00347 -0.00648 0.00347 -0.00926 0.00365 -0.01203 C 0.00382 -0.01265 0.00417 -0.01296 0.00452 -0.01327 C 0.0059 -0.01512 0.0059 -0.0145 0.00677 -0.01666 C 0.00695 -0.01697 0.00712 -0.01759 0.00729 -0.0179 C 0.00729 -0.01913 0.00729 -0.02345 0.00677 -0.02531 C 0.0066 -0.02592 0.00643 -0.02623 0.00625 -0.02685 C 0.00643 -0.0287 0.00625 -0.03086 0.0066 -0.03271 C 0.0066 -0.03364 0.00712 -0.03426 0.00729 -0.03518 C 0.00886 -0.04043 0.0059 -0.03179 0.00816 -0.03827 C 0.00834 -0.03889 0.00834 -0.0395 0.00868 -0.03981 C 0.00886 -0.04012 0.00938 -0.04012 0.00972 -0.04012 C 0.01042 -0.04012 0.01111 -0.04012 0.01181 -0.03981 C 0.01233 -0.0395 0.01337 -0.03796 0.01337 -0.03796 C 0.01337 -0.03734 0.01337 -0.03703 0.01354 -0.03642 C 0.01372 -0.03611 0.01406 -0.0358 0.01406 -0.03518 C 0.01424 -0.03457 0.01424 -0.03364 0.01441 -0.03271 C 0.01441 -0.0321 0.01459 -0.03148 0.01459 -0.03086 C 0.01459 -0.02963 0.01459 -0.02345 0.01389 -0.02129 L 0.01337 -0.01975 C 0.0132 -0.01944 0.01302 -0.01882 0.01302 -0.01852 C 0.01302 -0.01605 0.01302 -0.01358 0.01337 -0.01111 C 0.01354 -0.00957 0.01441 -0.00957 0.01493 -0.00926 C 0.01528 -0.00895 0.01563 -0.00864 0.01597 -0.00833 C 0.01632 -0.00802 0.01788 -0.0074 0.01823 -0.0074 C 0.01875 -0.00679 0.01945 -0.00617 0.01979 -0.00555 L 0.02136 -0.00278 C 0.0217 -0.00216 0.02188 -0.00154 0.02222 -0.00123 C 0.02292 -0.00031 0.02344 0.00031 0.02396 0.00155 C 0.02413 0.00185 0.02431 0.00247 0.02448 0.00278 C 0.02483 0.00401 0.02552 0.00648 0.02552 0.00648 C 0.02604 0.0105 0.02552 0.00741 0.02639 0.0108 C 0.02656 0.01204 0.02709 0.01543 0.02709 0.01574 C 0.02743 0.01883 0.02726 0.01729 0.02795 0.02037 L 0.02813 0.02192 C 0.0283 0.02562 0.0283 0.02901 0.02847 0.03272 C 0.02847 0.03334 0.02865 0.03395 0.02865 0.03457 C 0.02882 0.03519 0.02882 0.03611 0.029 0.03673 C 0.02917 0.03858 0.02917 0.03858 0.02952 0.04013 C 0.02952 0.04136 0.02952 0.04321 0.03004 0.04476 C 0.03004 0.04506 0.03038 0.04568 0.03056 0.04599 C 0.03108 0.04969 0.03021 0.04537 0.03125 0.04877 C 0.03143 0.04939 0.03143 0.04969 0.0316 0.05031 C 0.0316 0.05093 0.0316 0.05155 0.03177 0.05216 C 0.03212 0.05309 0.03281 0.05494 0.03281 0.05494 C 0.03299 0.05587 0.03316 0.05679 0.03334 0.05772 C 0.03403 0.05988 0.03368 0.05895 0.03438 0.0608 C 0.03438 0.06142 0.03472 0.06358 0.0349 0.0642 C 0.03507 0.06451 0.03525 0.06513 0.03542 0.06543 C 0.03629 0.0713 0.03525 0.0642 0.03594 0.06883 C 0.03611 0.06945 0.03611 0.07006 0.03629 0.07068 C 0.03629 0.07161 0.03681 0.07346 0.03681 0.07346 C 0.03663 0.07469 0.03663 0.07685 0.03629 0.07809 C 0.03611 0.07871 0.03594 0.07932 0.03577 0.07932 C 0.03525 0.07994 0.03472 0.07963 0.03438 0.07994 C 0.03403 0.07994 0.03386 0.08025 0.03368 0.08025 C 0.03247 0.08025 0.03108 0.08025 0.03004 0.07994 C 0.02952 0.07994 0.02917 0.07932 0.02865 0.07901 C 0.02813 0.07871 0.02761 0.0784 0.02709 0.07809 C 0.02691 0.07778 0.02656 0.07778 0.02639 0.07747 C 0.0257 0.07747 0.025 0.07747 0.02431 0.07716 C 0.02379 0.07716 0.02344 0.07685 0.02292 0.07655 C 0.02188 0.07655 0.02066 0.07624 0.01962 0.07624 C 0.01927 0.07593 0.01893 0.07531 0.01858 0.07531 C 0.01702 0.075 0.01545 0.07562 0.01389 0.07562 C 0.01354 0.07593 0.01337 0.07593 0.01302 0.07624 C 0.01268 0.07655 0.01215 0.07685 0.01181 0.07716 C 0.01111 0.07778 0.01042 0.0784 0.00972 0.07901 L 0.00868 0.07994 C 0.00834 0.07994 0.00243 0.07963 0.00087 0.07901 C 0.00035 0.07871 0 0.0784 -0.00052 0.07809 C -0.00104 0.07778 -0.00173 0.07778 -0.00225 0.07747 C -0.0026 0.07716 -0.00278 0.07685 -0.00312 0.07655 C -0.00538 0.07562 -0.00816 0.07655 -0.01041 0.07655 C -0.01076 0.07932 -0.01146 0.08118 -0.01059 0.08395 C -0.01024 0.08519 -0.00903 0.08611 -0.00833 0.08642 C -0.00798 0.08673 -0.00764 0.08673 -0.00729 0.08704 C -0.00521 0.08673 -0.00312 0.08673 -0.00104 0.08642 C -0.00069 0.08642 -0.00052 0.08611 -0.00017 0.0858 C 0.00018 0.0855 0.00035 0.08488 0.00052 0.08457 C 0.0007 0.08395 0.0007 0.08364 0.00087 0.08303 C 0.00087 0.08241 0.00087 0.08179 0.00104 0.08118 C 0.00122 0.08087 0.00139 0.08025 0.00156 0.07994 C 0.00174 0.07901 0.00174 0.07809 0.00191 0.07716 C 0.00191 0.07562 0.00174 0.07284 0.00261 0.07161 C 0.00278 0.0713 0.00313 0.0713 0.00347 0.07099 C 0.00521 0.0713 0.00695 0.0713 0.00868 0.07161 C 0.00903 0.07161 0.00938 0.07192 0.00972 0.07192 C 0.01146 0.07315 0.01146 0.07377 0.01302 0.07562 C 0.01354 0.07624 0.01389 0.07655 0.01441 0.07716 C 0.01667 0.07994 0.01511 0.07901 0.01667 0.07994 C 0.01684 0.08025 0.01719 0.08087 0.01719 0.08118 C 0.01719 0.08766 0.01285 0.08395 0.01042 0.08364 C 0.0092 0.08303 0.00886 0.08303 0.00781 0.08179 C 0.00677 0.08056 0.00729 0.08087 0.00608 0.07994 C 0.00556 0.07963 0.00504 0.07932 0.00452 0.07901 C 0.00417 0.07871 0.004 0.0784 0.00365 0.07809 C 0.00347 0.07778 0.00313 0.07778 0.00295 0.07747 C 0.00243 0.07716 0.00087 0.07593 0.00052 0.07531 C 0 0.07469 -0.00035 0.07377 -0.00069 0.07284 C -0.00121 0.07222 -0.00156 0.07192 -0.00208 0.07099 C -0.0026 0.07037 -0.00364 0.06821 -0.00364 0.06821 L -0.00434 0.0642 L -0.00469 0.06266 C -0.00451 0.0608 -0.00451 0.05864 -0.00434 0.05679 C -0.00434 0.05618 -0.00399 0.05556 -0.00382 0.05494 C -0.00364 0.05401 -0.00347 0.05309 -0.00312 0.05247 C -0.00278 0.05185 -0.00243 0.05155 -0.00208 0.05124 C -0.00121 0.05 -0.00139 0.05031 -0.00052 0.04969 C -0.00017 0.04939 0 0.04846 0.00035 0.04846 C 0.00087 0.04784 0.00156 0.04784 0.00209 0.04784 C 0.00504 0.04753 0.00781 0.04753 0.01077 0.04753 C 0.01094 0.04692 0.01129 0.04661 0.01129 0.04599 C 0.01129 0.0426 0.01094 0.0392 0.01077 0.0358 C 0.01059 0.03519 0.01042 0.03488 0.01025 0.03457 C 0.00955 0.03334 0.00886 0.0321 0.00816 0.03179 L 0.00729 0.03118 C 0.00573 0.03148 0.004 0.03118 0.00243 0.03179 C 0.00191 0.03179 0.00122 0.03364 0.00087 0.03395 C 0.00035 0.03457 0 0.03488 -0.00052 0.0355 C -0.00087 0.0358 -0.00121 0.03642 -0.00156 0.03735 C -0.00173 0.03766 -0.00191 0.03858 -0.00225 0.0392 C -0.00243 0.03951 -0.00278 0.03951 -0.00312 0.03951 C -0.0033 0.03982 -0.00364 0.04013 -0.00382 0.04043 C -0.00434 0.04136 -0.00486 0.04321 -0.00486 0.04321 C -0.00486 0.04722 -0.00486 0.05093 -0.00469 0.05494 C -0.00469 0.05556 -0.00451 0.05618 -0.00434 0.05679 C -0.00416 0.05741 -0.00382 0.05772 -0.00364 0.05803 C -0.00347 0.05864 -0.00347 0.05926 -0.0033 0.05957 C -0.00208 0.06266 -0.00225 0.06204 -0.00069 0.06266 C 0.00209 0.06605 0.00035 0.06451 0.00781 0.06327 C 0.00886 0.06297 0.0099 0.06235 0.01094 0.06173 L 0.01198 0.06142 C 0.01215 0.06142 0.01389 0.06173 0.01441 0.06235 C 0.01459 0.06266 0.01476 0.06327 0.01511 0.06358 C 0.01545 0.0642 0.01597 0.0642 0.0165 0.06451 C 0.01788 0.06543 0.01771 0.06543 0.0191 0.06605 C 0.02049 0.0676 0.02049 0.06821 0.02327 0.06636 C 0.02361 0.06636 0.02361 0.06513 0.02379 0.06451 C 0.02396 0.06327 0.02448 0.0605 0.02448 0.0605 C 0.025 0.0534 0.02483 0.05741 0.02379 0.04568 C 0.02361 0.04383 0.02327 0.04383 0.02275 0.04229 C 0.02257 0.04198 0.0224 0.04105 0.02222 0.04105 C 0.01979 0.04043 0.01754 0.04074 0.01511 0.04043 L 0.01302 0.03951 C 0.01233 0.0392 0.01146 0.03889 0.01077 0.03858 C 0.01025 0.03827 0.0099 0.03797 0.00938 0.03766 C 0.00886 0.03735 0.00781 0.03673 0.00781 0.03673 C 0.00608 0.03457 0.00834 0.03704 0.00573 0.03488 C 0.00538 0.03457 0.00486 0.03395 0.00452 0.03364 L 0.00295 0.02932 C 0.00278 0.02901 0.00243 0.0284 0.00243 0.02809 L 0.00209 0.02655 C 0.00156 0.01451 0.00156 0.01883 0.00156 0.01358 L 0 0 Z " pathEditMode="relative" ptsTypes="AAAAAAAAAAAAAAAAAAAAAAAAAAAAAAAAAAAAAAAAAAAAAAAAAAAAAAAAAAAAAAAAAAAAAAAAAAAAAAAAAAAAAAAAAAAAAAAAAAAAAAAAAAAAAAAAAAAAAAAAAAAAAAAAAAAAAAAAAAAAAAAAAAAAAAAAAAAAAAA">
                                      <p:cBhvr>
                                        <p:cTn id="110" dur="3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0.00093 -0.00191 0.00401 -0.0026 0.00494 C -0.00312 0.00556 -0.00364 0.00648 -0.00416 0.00679 C -0.00503 0.00741 -0.0059 0.00741 -0.00677 0.00803 C -0.00885 0.00957 -0.00868 0.00988 -0.00989 0.01173 C -0.00989 0.01327 -0.01006 0.01482 -0.01006 0.01636 C -0.01024 0.01883 -0.01006 0.02161 -0.01041 0.02377 C -0.01093 0.02716 -0.01128 0.03179 -0.01302 0.03303 C -0.01354 0.03364 -0.01423 0.03395 -0.01475 0.03457 C -0.01597 0.0358 -0.01822 0.0392 -0.01822 0.0392 C -0.01875 0.04043 -0.01961 0.04167 -0.01979 0.04321 C -0.01996 0.04537 -0.01979 0.04753 -0.01944 0.04938 C -0.01909 0.05309 -0.0177 0.05648 -0.01579 0.05864 C -0.01527 0.05926 -0.01423 0.05926 -0.01354 0.05957 C -0.01059 0.05741 -0.01267 0.05957 -0.01006 0.05062 C -0.00972 0.04908 -0.00781 0.04352 -0.00677 0.04229 C -0.00607 0.04167 -0.00503 0.04167 -0.00416 0.04136 C -0.00191 0.04321 0.00296 0.04414 0.00157 0.05124 C 0.00122 0.0534 -0.00017 0.05494 -0.00104 0.05679 C -0.00277 0.05648 -0.00468 0.05679 -0.00642 0.05618 C -0.01423 0.05432 -0.00607 0.05401 -0.01354 0.05494 C -0.01354 0.05648 -0.01371 0.05803 -0.01371 0.05957 C -0.01388 0.0608 -0.01406 0.06235 -0.01406 0.06358 C -0.01388 0.06729 -0.01163 0.07006 -0.01006 0.07161 C -0.00746 0.07408 -0.00399 0.07438 -0.00104 0.07469 C 0.00087 0.07469 0.00278 0.07531 0.00469 0.07438 C 0.00556 0.07408 0.00643 0.07253 0.00643 0.07099 C 0.00747 0.06111 0.0066 0.06019 0.00434 0.05309 C 0.00504 0.05031 0.00504 0.04722 0.00625 0.04506 C 0.00695 0.04383 0.00834 0.04476 0.00938 0.04476 C 0.01164 0.04506 0.01389 0.04568 0.01615 0.04599 C 0.01719 0.04784 0.01858 0.04938 0.01928 0.05155 C 0.0198 0.0534 0.02014 0.05556 0.01997 0.05772 C 0.01997 0.05988 0.01997 0.06235 0.01893 0.06358 C 0.01667 0.06698 0.0073 0.06636 0.00625 0.06636 C 0.00434 0.06605 0.00226 0.06667 0.00053 0.06543 C -0.00468 0.06235 -0.00295 0.05371 -0.00086 0.04599 C -0.00017 0.04414 0.00139 0.04414 0.00261 0.04321 C 0.00625 0.04568 0.01025 0.04692 0.01355 0.05062 C 0.01528 0.05278 0.01737 0.05957 0.01823 0.06358 C 0.01841 0.0642 0.01823 0.06513 0.01841 0.06543 C 0.01962 0.06729 0.02066 0.06914 0.02205 0.07006 C 0.02327 0.07099 0.02448 0.07037 0.0257 0.07068 C 0.0283 0.06759 0.02778 0.06914 0.02778 0.06142 C 0.02778 0.0571 0.02813 0.04722 0.02622 0.04198 C 0.02587 0.04074 0.025 0.03982 0.02448 0.03858 C 0.02049 0.03889 0.01285 0.04043 0.00799 0.03766 C 0.00678 0.03704 0.00573 0.0355 0.00469 0.03457 C 0.00417 0.03303 0.00296 0.03179 0.00313 0.02994 C 0.0033 0.02593 0.00434 0.02222 0.00539 0.01883 C 0.00591 0.01759 0.00678 0.01759 0.00747 0.01729 C 0.01042 0.01667 0.01337 0.01605 0.01632 0.01543 C 0.01702 0.01173 0.01737 0.0108 0.01632 0.00618 C 0.01632 0.00587 0.0158 0.00587 0.01563 0.00587 C 0.01441 0.00679 0.0132 0.0071 0.01216 0.00864 C 0.01094 0.0108 0.01042 0.01358 0.00938 0.01605 C 0.00903 0.01698 0.00869 0.01821 0.00799 0.01883 C 0.0073 0.01976 0.00625 0.01976 0.00539 0.02006 C 0.00365 0.02006 0.00174 0.02161 0.00018 0.01976 C -0.00086 0.01852 -0.00017 0.01513 -0.00052 0.01266 L -0.00086 0.0108 C -0.00069 0.00957 -0.00052 0.00803 -0.00034 0.00679 C -0.00017 0.00556 0.00018 0.00463 0.00018 0.0034 C 0.00035 0.00278 0 0.00031 0 0 Z " pathEditMode="relative" ptsTypes="AAAAAAAAAAAAAAAAAAAAAAAAAAAAAAAAAAAAAAAAAAAAAAAAAAAAAAAAAAAAAAAAA">
                                      <p:cBhvr>
                                        <p:cTn id="112" dur="3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69 -0.00092 -0.00156 -0.00154 -0.00208 -0.00247 C -0.0026 -0.00278 -0.00278 -0.0037 -0.00312 -0.00432 C -0.00347 -0.00463 -0.00382 -0.00463 -0.00399 -0.00524 C -0.00434 -0.00555 -0.00451 -0.00617 -0.00469 -0.00648 C -0.00503 -0.00679 -0.00538 -0.00679 -0.00573 -0.00679 C -0.00764 -0.00679 -0.00955 -0.00679 -0.01128 -0.00648 C -0.01163 -0.00648 -0.0118 -0.00586 -0.01198 -0.00555 C -0.01232 -0.00524 -0.0125 -0.00524 -0.01285 -0.00524 C -0.01267 -0.00154 -0.0125 0.00216 -0.0125 0.00587 C -0.0125 0.00648 -0.01267 0.0071 -0.01285 0.00741 C -0.01319 0.00772 -0.01371 0.00772 -0.01406 0.00772 C -0.01493 0.00864 -0.01597 0.00926 -0.01666 0.0105 L -0.01857 0.01389 C -0.01875 0.0142 -0.01927 0.01451 -0.01927 0.01513 L -0.01979 0.01698 C -0.01962 0.02346 -0.01927 0.025 -0.01979 0.02994 C -0.01996 0.03056 -0.01996 0.03118 -0.02014 0.03148 C -0.02031 0.03179 -0.02066 0.03179 -0.02083 0.03179 C -0.02118 0.0321 -0.02135 0.03241 -0.0217 0.03272 C -0.02187 0.03303 -0.02222 0.03303 -0.02239 0.03334 C -0.02291 0.03364 -0.02326 0.03395 -0.02378 0.03426 C -0.0243 0.03457 -0.02482 0.03457 -0.02535 0.03519 C -0.02639 0.03642 -0.02587 0.0355 -0.02691 0.03735 C -0.02691 0.03797 -0.02708 0.03827 -0.02708 0.03889 C -0.02725 0.0392 -0.0276 0.03951 -0.0276 0.04013 C -0.02778 0.04105 -0.02778 0.04198 -0.02795 0.0429 C -0.02795 0.04352 -0.02812 0.04414 -0.02812 0.04476 C -0.0283 0.04537 -0.02847 0.04568 -0.02847 0.0463 C -0.02864 0.04722 -0.02864 0.04815 -0.02864 0.04908 C -0.02882 0.04969 -0.02882 0.05031 -0.02899 0.05093 C -0.02899 0.05494 -0.02899 0.05926 -0.02916 0.06327 C -0.02934 0.06389 -0.02986 0.0642 -0.03003 0.06451 C -0.03021 0.06513 -0.03021 0.06574 -0.03021 0.06605 C -0.03125 0.06976 -0.03038 0.06543 -0.03107 0.06883 C -0.0309 0.07006 -0.03142 0.07222 -0.03073 0.07253 C -0.0283 0.07408 -0.02656 0.07284 -0.02448 0.07161 C -0.02413 0.07099 -0.02361 0.07037 -0.02326 0.06976 C -0.02274 0.06883 -0.02205 0.06667 -0.0217 0.06543 C -0.02118 0.06081 -0.02118 0.06204 -0.02187 0.05401 C -0.02205 0.0534 -0.02222 0.05309 -0.02239 0.05278 C -0.02257 0.05216 -0.02257 0.05155 -0.02274 0.05093 C -0.02309 0.04908 -0.02344 0.04846 -0.02274 0.0463 C -0.02257 0.04568 -0.02205 0.04537 -0.0217 0.04537 C -0.02066 0.04476 -0.0191 0.04445 -0.01823 0.04445 C -0.01753 0.04383 -0.01701 0.04321 -0.01614 0.0429 C -0.0151 0.04229 -0.01215 0.04198 -0.01146 0.04198 C -0.00625 0.04321 -0.00729 0.04043 -0.0066 0.04753 C -0.00642 0.04846 -0.00642 0.04939 -0.00625 0.05031 C -0.00642 0.05309 -0.00625 0.05587 -0.0066 0.05864 C -0.00677 0.05957 -0.00729 0.05988 -0.00764 0.0605 C -0.00798 0.06111 -0.0085 0.06173 -0.00885 0.06235 C -0.0092 0.06266 -0.0092 0.06327 -0.00937 0.06358 C -0.00972 0.0642 -0.01024 0.06389 -0.01041 0.0642 C -0.01094 0.06451 -0.01128 0.06482 -0.0118 0.06513 C -0.01198 0.06543 -0.01232 0.06543 -0.0125 0.06543 C -0.01458 0.06543 -0.01684 0.06543 -0.01875 0.06513 C -0.0191 0.06513 -0.01927 0.06451 -0.01962 0.0642 C -0.01996 0.06389 -0.02048 0.06358 -0.02083 0.06327 L -0.02239 0.0605 L -0.02326 0.05926 C -0.02344 0.05988 -0.02378 0.06019 -0.02378 0.06111 C -0.02378 0.06297 -0.02396 0.06482 -0.02344 0.06636 C -0.02326 0.06729 -0.02274 0.0679 -0.02222 0.06821 C -0.02187 0.06883 -0.02153 0.06883 -0.02118 0.06914 C -0.02066 0.06976 -0.02031 0.07006 -0.01979 0.07068 L -0.00885 0.07006 C -0.0085 0.07006 -0.00816 0.07006 -0.00781 0.06976 C -0.00764 0.06945 -0.00764 0.06883 -0.00729 0.06821 C -0.0066 0.06636 -0.00503 0.06266 -0.00503 0.06266 C -0.00469 0.05895 -0.00434 0.05679 -0.00503 0.05216 C -0.00521 0.05155 -0.00573 0.05124 -0.00607 0.05093 C -0.00868 0.05124 -0.01146 0.05093 -0.01406 0.05185 C -0.01475 0.05185 -0.0151 0.05278 -0.01562 0.05309 C -0.01614 0.0534 -0.01649 0.0534 -0.01701 0.05371 C -0.01719 0.05432 -0.01753 0.05494 -0.01771 0.05556 C -0.0184 0.05679 -0.01979 0.05926 -0.01979 0.05926 C -0.01996 0.05988 -0.02031 0.06019 -0.02031 0.06111 C -0.02031 0.0642 -0.02048 0.0676 -0.01979 0.07068 C -0.01962 0.07161 -0.01892 0.07192 -0.01823 0.07253 C -0.01805 0.07284 -0.01562 0.07346 -0.01545 0.07346 C -0.01146 0.075 -0.01528 0.07377 -0.01146 0.07469 C -0.00781 0.07439 -0.00399 0.07469 -0.00035 0.07377 C 0 0.07377 0.00035 0.07315 0.00052 0.07253 C 0.00052 0.07068 0.00052 0.06914 0.00018 0.06729 C 0 0.06667 -0.00052 0.06667 -0.00087 0.06636 C -0.00243 0.06667 -0.00399 0.06667 -0.00555 0.06698 C -0.0059 0.06698 -0.00607 0.06698 -0.00625 0.06729 C -0.0066 0.0679 -0.00694 0.06852 -0.00712 0.06914 C -0.00729 0.06976 -0.00746 0.07037 -0.00764 0.07099 C -0.00746 0.07408 -0.00781 0.075 -0.0066 0.07655 C -0.00642 0.07685 -0.00607 0.07685 -0.00573 0.07716 C -0.00555 0.07747 -0.00538 0.07778 -0.00503 0.07809 C -0.00191 0.08056 -0.00486 0.07778 -0.00243 0.07932 C -0.00208 0.07963 -0.00173 0.07994 -0.00139 0.08025 C -0.00225 0.08766 -0.00139 0.08395 -0.01041 0.0821 C -0.01076 0.0821 -0.01059 0.08118 -0.01076 0.08087 C -0.01163 0.07655 -0.01094 0.08025 -0.01146 0.07716 C -0.01128 0.07377 -0.01163 0.07006 -0.01094 0.06698 C -0.01059 0.06543 -0.00972 0.06389 -0.00868 0.06358 L -0.00555 0.06266 C -0.0033 0.06297 -0.00121 0.06266 0.00104 0.06358 C 0.00174 0.0642 0.00261 0.06636 0.00261 0.06636 C 0.00278 0.06698 0.00295 0.0676 0.00313 0.06821 C 0.00347 0.07037 0.00365 0.0713 0.00382 0.07284 C 0.00382 0.07408 0.004 0.07531 0.00365 0.07624 C 0.0033 0.07685 0.00261 0.07655 0.00209 0.07655 C 0 0.07655 -0.00208 0.07624 -0.00416 0.07624 C -0.00399 0.07531 -0.00399 0.07408 -0.00347 0.07346 C -0.00312 0.07284 -0.0026 0.07315 -0.00208 0.07284 C 0.00261 0.07253 0.00764 0.07192 0.0125 0.07161 C 0.01233 0.07068 0.01233 0.07006 0.01215 0.06914 C 0.01198 0.06821 0.01146 0.06513 0.01111 0.0642 C 0.01094 0.06358 0.01077 0.06327 0.01059 0.06266 C 0.00938 0.05957 0.00955 0.05926 0.00781 0.05494 C 0.00747 0.05432 0.00712 0.05371 0.00695 0.05309 C 0.00677 0.05278 0.0066 0.05216 0.00643 0.05185 C 0.00608 0.05093 0.0059 0.05 0.00573 0.04939 C 0.00521 0.04877 0.00469 0.04815 0.00434 0.04753 C 0.004 0.04722 0.00382 0.04661 0.00365 0.0463 C 0.00261 0.04661 0.00156 0.04661 0.0007 0.04722 C 0.00035 0.04722 0.00018 0.04753 0 0.04815 C -0.00069 0.04877 -0.00121 0.04939 -0.00156 0.05031 C -0.00191 0.05062 -0.00208 0.05124 -0.00243 0.05185 C -0.00278 0.05216 -0.00312 0.05247 -0.00347 0.05278 C -0.00503 0.05648 -0.0033 0.05309 -0.00521 0.05556 C -0.00555 0.05587 -0.00573 0.05648 -0.00607 0.05679 C -0.00625 0.0571 -0.0066 0.05741 -0.00677 0.05772 C -0.00746 0.05741 -0.00816 0.05741 -0.00868 0.05679 C -0.00937 0.05587 -0.00972 0.05401 -0.01024 0.05278 C -0.01111 0.05031 -0.01059 0.05185 -0.01146 0.04846 C -0.01163 0.04722 -0.0118 0.04568 -0.01198 0.04445 C -0.01215 0.04383 -0.0125 0.04352 -0.0125 0.0429 C -0.01267 0.04198 -0.01267 0.04105 -0.01285 0.04013 C -0.01285 0.03982 -0.01302 0.0392 -0.01302 0.03889 C -0.01285 0.03642 -0.01302 0.03395 -0.0125 0.03179 C -0.0125 0.03118 -0.01094 0.03056 -0.01076 0.03056 C -0.00972 0.03025 -0.00868 0.03025 -0.00764 0.02994 C -0.00712 0.03025 -0.00312 0.03118 -0.00208 0.03179 C -0.00173 0.03241 -0.00139 0.03303 -0.00087 0.03364 C -0.00052 0.03426 0 0.03457 0.00052 0.03519 C 0.00191 0.03704 0.00365 0.03889 0.00486 0.04167 C 0.00521 0.04229 0.00556 0.04321 0.0059 0.04383 C 0.00608 0.04445 0.00643 0.04476 0.00677 0.04537 C 0.00781 0.04753 0.0066 0.04599 0.00799 0.04753 C 0.00799 0.05247 0.00816 0.0571 0.00781 0.06204 C 0.00764 0.06204 0.00608 0.06111 0.0059 0.06111 C 0.00538 0.0605 0.00504 0.06019 0.00469 0.05957 C 0.00382 0.05864 0.00278 0.05772 0.00226 0.05648 C 0.00191 0.05556 0.00174 0.05494 0.00156 0.05401 C 0.00156 0.05278 0.00139 0.05124 0.00174 0.05 C 0.00191 0.04908 0.00261 0.04939 0.00313 0.04908 C 0.00504 0.04661 0.00243 0.04815 0.00486 0.04722 C 0.00521 0.0463 0.00573 0.04537 0.0059 0.04445 C 0.00608 0.04321 0.00608 0.04229 0.00625 0.04105 C 0.00625 0.0392 0.00625 0.03735 0.00643 0.0355 C 0.00643 0.03488 0.00677 0.03395 0.00695 0.03334 C 0.00677 0.03118 0.00677 0.02932 0.00643 0.02716 C 0.00625 0.02593 0.00538 0.02593 0.00486 0.02531 C 0.00452 0.025 0.00417 0.02469 0.00382 0.02439 C 0.00261 0.02377 0.00035 0.02377 -0.00052 0.02346 C -0.00173 0.02377 -0.00312 0.02346 -0.00416 0.02408 C -0.00469 0.02439 -0.00486 0.02531 -0.00521 0.02593 C -0.00555 0.02624 -0.0059 0.02624 -0.00607 0.02685 C -0.00677 0.02809 -0.00712 0.02963 -0.00781 0.03087 C -0.01059 0.0355 -0.00729 0.02963 -0.00989 0.03519 C -0.01024 0.03581 -0.01076 0.03642 -0.01094 0.03704 C -0.01458 0.04445 -0.0118 0.0392 -0.01406 0.04352 C -0.01458 0.04537 -0.01423 0.04445 -0.0151 0.04568 C -0.01788 0.04908 -0.0151 0.04692 -0.02187 0.04815 C -0.02222 0.04877 -0.02274 0.04939 -0.02274 0.05031 C -0.02274 0.05155 -0.02257 0.05278 -0.02222 0.05371 C -0.02205 0.05401 -0.02153 0.05432 -0.02118 0.05463 C -0.02083 0.05463 -0.02031 0.05463 -0.01979 0.05494 C -0.01944 0.05494 -0.0191 0.05525 -0.01875 0.05556 C -0.0184 0.05587 -0.01823 0.05648 -0.01771 0.05679 C -0.01545 0.05772 -0.01649 0.0534 -0.01666 0.05124 C -0.01701 0.04908 -0.01719 0.04877 -0.01771 0.04722 C -0.01788 0.04661 -0.01788 0.04599 -0.01805 0.04568 C -0.01979 0.04043 -0.01788 0.04784 -0.01962 0.04167 C -0.01979 0.04105 -0.01979 0.04074 -0.01979 0.04013 C -0.02066 0.03673 -0.02031 0.0392 -0.02066 0.0355 C -0.02066 0.0355 -0.02031 0.03056 -0.02014 0.02994 C -0.01996 0.02932 -0.01962 0.02901 -0.01927 0.02871 C -0.0191 0.02809 -0.01892 0.02716 -0.01857 0.02685 C -0.01788 0.02562 -0.01719 0.025 -0.01614 0.02439 C -0.0158 0.02439 -0.01528 0.02408 -0.01493 0.02408 C -0.01406 0.02346 -0.01319 0.02315 -0.01232 0.02253 C -0.01007 0.02284 -0.00781 0.02315 -0.00555 0.02346 C -0.0033 0.02408 -0.00469 0.02408 -0.00312 0.02593 C -0.00295 0.02624 -0.0026 0.02624 -0.00243 0.02624 C -0.00139 0.02716 -0.00139 0.02716 -0.00035 0.02871 C 0.00035 0.0284 0.00087 0.02871 0.00156 0.02809 C 0.00209 0.02747 0.00226 0.02408 0.00226 0.02346 C 0.00226 0.01914 0.00209 0.01482 0.00209 0.0105 C 0.00191 0.01019 0.00191 0.00957 0.00174 0.00926 C 0.00156 0.00864 0.00139 0.00834 0.00122 0.00772 C 0.0007 0.00401 0.00139 0.00772 0.00052 0.00463 C -0.00017 0.00216 0 0.00062 0 0 Z " pathEditMode="relative" ptsTypes="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14" dur="3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26 0.00555 0.00243 0.00432 0.00035 0.0145 C 0 0.01574 -0.00087 0.01635 -0.00156 0.01728 C -0.00295 0.01882 -0.0059 0.02129 -0.0059 0.02129 C -0.00625 0.02222 -0.00677 0.02314 -0.00677 0.02407 C -0.00677 0.02993 -0.00712 0.03796 -0.00364 0.04135 C -0.00191 0.0429 0 0.0429 0.00191 0.04351 C 0.00469 0.04259 0.00781 0.04228 0.01042 0.04043 C 0.01111 0.03981 0.01129 0.03796 0.01129 0.03672 C 0.01129 0.03426 0.01077 0.03179 0.01042 0.02932 C 0.00955 0.02068 0.0099 0.02314 0.00938 0.01635 C 0.00955 0.00987 0.00955 0.0037 0.00972 -0.00278 C 0.00972 -0.01482 0.00972 -0.02686 0.0099 -0.03889 C 0.0099 -0.03982 0.01024 -0.04074 0.01042 -0.04167 C 0.01059 -0.0426 0.01077 -0.04383 0.01094 -0.04476 C 0.01111 -0.04568 0.01146 -0.04661 0.01146 -0.04753 C 0.01181 -0.05031 0.01163 -0.0534 0.01233 -0.05587 C 0.0125 -0.0571 0.01389 -0.05772 0.01389 -0.05772 C 0.01493 -0.05618 0.01667 -0.05556 0.01702 -0.05309 C 0.01823 -0.04383 0.0158 -0.04445 0.01285 -0.04352 C 0.01163 -0.04198 0.00938 -0.0392 0.00833 -0.03735 C 0.00764 -0.03612 0.00747 -0.03395 0.00712 -0.03241 C 0.00747 -0.03025 0.00729 -0.02809 0.00816 -0.02624 C 0.00903 -0.0247 0.01233 -0.02562 0.01302 -0.02593 C 0.01563 -0.02408 0.01649 -0.02408 0.01823 -0.01976 C 0.01893 -0.01852 0.0191 -0.01636 0.01962 -0.01482 C 0.01945 -0.01297 0.01979 -0.01081 0.01927 -0.00926 C 0.0184 -0.00556 0.01702 -0.00525 0.01545 -0.00371 C 0.01511 -0.0034 0.01493 -0.00309 0.01458 -0.00278 C 0.01441 -0.00093 0.01406 0.00185 0.01493 0.00339 C 0.01684 0.00617 0.01927 0.00771 0.02118 0.0108 C 0.0217 0.01172 0.0224 0.01265 0.02292 0.01358 C 0.02743 0.01944 0.02587 0.01851 0.02847 0.02006 C 0.02952 0.02129 0.0309 0.02222 0.03177 0.02407 C 0.03247 0.02561 0.03264 0.02747 0.03264 0.02932 C 0.03281 0.03487 0.03281 0.03672 0.0316 0.04074 C 0.03143 0.04135 0.03125 0.04197 0.03108 0.04228 C 0.03073 0.04321 0.03021 0.04382 0.02969 0.04444 C 0.02813 0.04351 0.02639 0.04259 0.02483 0.04135 C 0.02413 0.04074 0.02344 0.0395 0.02274 0.03888 C 0.02118 0.03796 0.01962 0.03765 0.01806 0.03703 C 0.01458 0.03765 0.01129 0.03796 0.00781 0.03858 C 0.0066 0.03888 0.00521 0.0395 0.00399 0.03981 C 0.00174 0.04043 -0.00052 0.04043 -0.00278 0.04074 C -0.00555 0.04382 -0.0059 0.0429 -0.00642 0.04907 C -0.0066 0.05061 -0.00677 0.05247 -0.00625 0.05339 C -0.00538 0.05493 -0.00417 0.05555 -0.00312 0.05617 C -0.00035 0.05771 0.00226 0.05926 0.00504 0.06018 C 0.00573 0.0608 0.0066 0.0608 0.00729 0.0608 C 0.00886 0.06111 0.01042 0.06111 0.01198 0.06142 L 0.02274 0.06018 C 0.02361 0.06018 0.02465 0.06018 0.02552 0.05987 C 0.02639 0.05956 0.02726 0.05926 0.02813 0.05895 C 0.02865 0.05833 0.02917 0.05771 0.02969 0.05709 C 0.03195 0.05493 0.03038 0.0574 0.03177 0.05463 C 0.03229 0.04784 0.03264 0.04444 0.03177 0.0358 C 0.03177 0.03426 0.0309 0.03302 0.03021 0.03209 C 0.02847 0.02901 0.02882 0.0287 0.02708 0.02747 C 0.02691 0.02716 0.02656 0.02716 0.02639 0.02685 C 0.02465 0.02716 0.02274 0.02685 0.02118 0.02777 C 0.01962 0.02901 0.01893 0.03148 0.01806 0.03333 C 0.01702 0.03549 0.01702 0.03456 0.01563 0.03703 C 0.01545 0.03765 0.01545 0.03827 0.01511 0.03858 C 0.01476 0.03919 0.01406 0.03981 0.01354 0.04043 C 0.0132 0.04074 0.01302 0.04135 0.0125 0.04166 C 0.01215 0.04228 0.01146 0.04197 0.01094 0.04228 C 0.01042 0.04259 0.0099 0.04321 0.0092 0.04351 C 0.0066 0.04475 -0.00087 0.04351 -0.00104 0.04351 C -0.00139 0.04321 -0.00173 0.04259 -0.00208 0.04228 C -0.00278 0.04135 -0.00364 0.04043 -0.00434 0.0395 C -0.00469 0.03888 -0.00503 0.03858 -0.00538 0.03796 C -0.00573 0.03765 -0.00573 0.03703 -0.0059 0.03672 C -0.00607 0.0358 -0.00625 0.03487 -0.00642 0.03395 C -0.00712 0.03055 -0.00712 0.02747 -0.0059 0.02376 C -0.00538 0.02191 -0.00434 0.02129 -0.0033 0.02037 C -0.00312 0.02037 0.00417 0.01512 0.00608 0.01296 C 0.0066 0.01234 0.00712 0.01142 0.00764 0.0108 C 0.00781 0.01018 0.00816 0.00956 0.00816 0.00895 C 0.00799 0.0074 0.00747 0.00617 0.00677 0.00524 C 0.00643 0.00463 0.00347 0.00401 0.00295 0.0037 L 0 0 Z " pathEditMode="relative" ptsTypes="AAAAAAAAAAAAAAAAAAAAAAAAAAAAAAAAAAAAAAAAAAAAAAAAAAAAAAAAAAAAAAAAAAAAAAAAAAAAAAAAAA">
                                      <p:cBhvr>
                                        <p:cTn id="116" dur="3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04 0 -0.00208 0 -0.00312 0.00031 C -0.0033 0.00031 -0.00365 0.00062 -0.00382 0.00093 C -0.00555 0.00124 -0.00729 0.00185 -0.00903 0.00216 C -0.01076 0.00432 -0.01111 0.00463 -0.01215 0.00926 C -0.0125 0.01019 -0.0125 0.01142 -0.01302 0.01235 C -0.01354 0.01358 -0.01719 0.01728 -0.01736 0.01759 C -0.02014 0.02654 -0.01823 0.01852 -0.0184 0.03611 C -0.01858 0.03889 -0.01875 0.04198 -0.01892 0.04475 C -0.01875 0.04661 -0.01927 0.04907 -0.0184 0.05031 C -0.01753 0.05216 -0.01615 0.05247 -0.01476 0.05216 C -0.01163 0.05216 -0.00833 0.05062 -0.00521 0.05 C -0.00399 0.04691 -0.00174 0.04475 -0.00156 0.04105 C -0.00087 0.02809 -0.00347 0.02438 -0.00486 0.0142 C -0.00521 0.01173 -0.00538 0.00895 -0.00573 0.00648 C -0.00555 0.00309 -0.00503 -0.00988 -0.00434 -0.01358 C -0.00399 -0.01574 -0.00312 -0.01759 -0.0026 -0.01975 C -0.00139 -0.02469 -0.00104 -0.03025 -0.00069 -0.0358 C -0.00087 -0.0392 -0.00069 -0.04259 -0.00104 -0.04599 C -0.00104 -0.04691 -0.00139 -0.04784 -0.00156 -0.04876 C -0.00156 -0.05 -0.00174 -0.05093 -0.00174 -0.05216 C -0.00139 -0.05401 -0.00104 -0.05617 -0.00069 -0.05802 C -0.00052 -0.05895 -0.00052 -0.06018 -0.00017 -0.05988 C 0.00122 -0.05895 0.00243 -0.05679 0.00365 -0.05525 C 0.00469 -0.04938 0.00486 -0.04846 0.00538 -0.0429 C 0.00573 -0.03611 0.00556 -0.02932 0.0066 -0.02284 C 0.00712 -0.01914 0.01198 -0.00648 0.01337 -0.00154 C 0.01424 0.00124 0.0151 0.0037 0.0158 0.00648 C 0.01858 0.01759 0.0158 0.01019 0.01962 0.0213 C 0.02379 0.03272 0.01979 0.02068 0.02379 0.02994 C 0.02448 0.03148 0.02483 0.03303 0.02535 0.03457 C 0.0257 0.03673 0.02656 0.04105 0.02639 0.04352 C 0.02639 0.04506 0.02656 0.04691 0.02587 0.04815 C 0.02431 0.05154 0.02066 0.05154 0.01858 0.05185 C 0.01267 0.05309 0.01684 0.05247 0.01163 0.0534 C 0.00486 0.05062 0.00104 0.05031 -0.00469 0.04537 C -0.00538 0.04475 -0.00608 0.04352 -0.00677 0.04259 C -0.00729 0.03982 -0.00833 0.03704 -0.00833 0.03426 C -0.00833 0.03056 -0.00799 0.02654 -0.00677 0.02346 C -0.00469 0.01914 0.00052 0.01883 0.00313 0.01852 C 0.00469 0.0179 0.00608 0.01728 0.00747 0.01667 C 0.00799 0.01636 0.00851 0.01605 0.00903 0.01574 C 0.00938 0.01512 0.0099 0.01451 0.01024 0.01389 C 0.01042 0.01266 0.01076 0.01142 0.01076 0.01019 C 0.01094 0.0071 0.00799 0.00432 0.00747 0.0037 C 0.00625 0.00216 0.00365 0.00031 0.00365 0.00031 C 0.00122 0.00124 0.0007 0 0 0 Z " pathEditMode="relative" ptsTypes="AAAAAAAAAAAAAAAAAAAAAAAAAAAAAAAAAAAAAAAAAAAAAAAA">
                                      <p:cBhvr>
                                        <p:cTn id="118" dur="3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21 -0.00031 -0.00225 -0.00031 -0.00347 -0.00062 C -0.00382 -0.00062 -0.00416 -0.00123 -0.00451 -0.00154 C -0.00486 -0.00154 -0.00521 -0.00185 -0.00555 -0.00185 C -0.00625 -0.00278 -0.00677 -0.00401 -0.00764 -0.00463 C -0.00885 -0.00586 -0.00885 -0.00555 -0.00989 -0.00802 C -0.01024 -0.00833 -0.01024 -0.00926 -0.01041 -0.00987 C -0.01059 -0.01049 -0.01059 -0.01142 -0.01076 -0.01204 C -0.01076 -0.01296 -0.01094 -0.01389 -0.01094 -0.01481 C -0.01128 -0.01728 -0.01111 -0.01913 -0.01232 -0.02099 C -0.0125 -0.02129 -0.01302 -0.0216 -0.01337 -0.02191 C -0.01528 -0.0216 -0.01719 -0.02129 -0.0191 -0.02099 C -0.01927 -0.02068 -0.01962 -0.02068 -0.01979 -0.02037 C -0.02048 -0.01944 -0.021 -0.01821 -0.0217 -0.01728 C -0.02205 -0.01636 -0.02257 -0.01574 -0.02291 -0.01481 L -0.02396 -0.01204 C -0.02448 -0.0071 -0.02465 -0.00648 -0.02396 0.00093 C -0.02378 0.00185 -0.02309 0.00247 -0.02291 0.00371 C -0.02291 0.00401 -0.02274 0.00463 -0.02274 0.00494 C -0.02135 0.00926 -0.02222 0.00556 -0.0217 0.00864 C -0.02135 0.01327 -0.02118 0.01543 -0.0217 0.02037 C -0.0217 0.0213 -0.02205 0.02192 -0.02239 0.02253 C -0.02257 0.02315 -0.02291 0.02377 -0.02326 0.02438 C -0.02361 0.02531 -0.0243 0.02624 -0.02482 0.02716 C -0.025 0.02778 -0.025 0.02809 -0.02535 0.02871 C -0.02621 0.03056 -0.02604 0.02994 -0.02743 0.03087 C -0.02778 0.03117 -0.02795 0.03148 -0.02847 0.03179 C -0.02882 0.0321 -0.03003 0.03272 -0.03003 0.03272 C -0.03212 0.0355 -0.02934 0.03241 -0.0316 0.03426 C -0.03177 0.03457 -0.03194 0.03488 -0.03229 0.03519 C -0.03264 0.0355 -0.03316 0.0358 -0.03368 0.03611 C -0.03385 0.03642 -0.03385 0.03704 -0.0342 0.03735 C -0.03472 0.03858 -0.03611 0.04013 -0.03611 0.04013 C -0.03732 0.04445 -0.0368 0.04259 -0.03767 0.04537 C -0.03785 0.04568 -0.03802 0.0463 -0.03802 0.04661 C -0.03802 0.05155 -0.03854 0.05371 -0.03698 0.05648 C -0.03594 0.05834 -0.03628 0.05741 -0.03524 0.05834 C -0.0342 0.05895 -0.03437 0.05926 -0.03333 0.05957 C -0.03298 0.05988 -0.03246 0.05988 -0.03212 0.06019 C -0.0309 0.0605 -0.03003 0.06142 -0.02899 0.06204 C -0.02864 0.06204 -0.0283 0.06235 -0.02795 0.06235 C -0.0276 0.06266 -0.02743 0.06266 -0.02708 0.06296 C -0.02639 0.06327 -0.02569 0.06327 -0.025 0.06389 C -0.02482 0.06389 -0.02448 0.0642 -0.0243 0.0642 C -0.02344 0.06451 -0.02257 0.06451 -0.0217 0.06482 C -0.02031 0.06482 -0.0191 0.06513 -0.01771 0.06513 C -0.01719 0.06543 -0.01666 0.06605 -0.01614 0.06605 C -0.01562 0.06636 -0.0151 0.06636 -0.01458 0.06667 C -0.01371 0.06698 -0.01285 0.06729 -0.01198 0.06759 C -0.01111 0.06759 -0.01024 0.0679 -0.00937 0.0679 C -0.0066 0.0679 -0.00364 0.06852 -0.00087 0.06759 C 0.00018 0.06698 0.00052 0.06513 0.00122 0.06389 L 0.00209 0.06235 C 0.00191 0.06019 0.00209 0.05803 0.00174 0.05587 C 0.00139 0.0534 0.00035 0.05247 -0.00052 0.05093 C -0.00069 0.05031 -0.00087 0.04969 -0.00104 0.04938 C -0.00139 0.04877 -0.00191 0.04846 -0.00243 0.04815 C -0.00416 0.04568 -0.0033 0.04599 -0.00573 0.04383 C -0.00642 0.04321 -0.00712 0.04259 -0.00781 0.04198 C -0.00833 0.04167 -0.00868 0.04136 -0.0092 0.04105 C -0.01146 0.0392 -0.00937 0.04013 -0.01198 0.0392 C -0.01354 0.03673 -0.01198 0.03889 -0.01354 0.03735 C -0.01406 0.03704 -0.01528 0.03519 -0.01562 0.03457 C -0.01701 0.02963 -0.01528 0.03611 -0.01649 0.03087 C -0.01649 0.03025 -0.01684 0.02963 -0.01701 0.02901 C -0.01805 0.02438 -0.01597 0.0321 -0.01771 0.02593 C -0.01788 0.02469 -0.01788 0.02346 -0.01805 0.02222 C -0.01805 0.02161 -0.01823 0.0213 -0.01823 0.02068 C -0.0184 0.01636 -0.01857 0.01204 -0.01875 0.00772 C -0.01875 0.00401 -0.01857 0.00031 -0.01857 -0.00339 C -0.0184 -0.0037 -0.01823 -0.00432 -0.01823 -0.00463 C -0.01805 -0.00617 -0.01805 -0.00771 -0.01805 -0.00926 C -0.01788 -0.00987 -0.01788 -0.01049 -0.01771 -0.01111 C -0.01753 -0.01327 -0.01719 -0.01543 -0.01701 -0.01759 C -0.01684 -0.01852 -0.01666 -0.01913 -0.01666 -0.02006 C -0.01597 -0.02963 -0.01701 -0.02129 -0.01597 -0.02654 C -0.01545 -0.02839 -0.01493 -0.0321 -0.01493 -0.0321 C -0.01475 -0.03734 -0.01475 -0.0429 -0.01458 -0.04815 C -0.01458 -0.04876 -0.01458 -0.04907 -0.01441 -0.04969 C -0.01423 -0.05 -0.01389 -0.05031 -0.01354 -0.05031 C -0.01146 -0.04907 -0.01285 -0.05062 -0.01198 -0.04815 C -0.01163 -0.04722 -0.01094 -0.04537 -0.01094 -0.04537 C -0.01094 -0.04475 -0.01076 -0.04413 -0.01076 -0.04352 C -0.00955 -0.03426 -0.01024 -0.03024 -0.01076 -0.01666 C -0.01076 -0.01389 -0.01128 -0.01389 -0.01232 -0.01265 C -0.0125 -0.01049 -0.01232 -0.01018 -0.01354 -0.00895 C -0.01423 -0.00802 -0.01562 -0.0071 -0.01562 -0.0071 C -0.01823 -0.00092 -0.01493 -0.00833 -0.01719 -0.00432 C -0.01736 -0.0037 -0.01753 -0.00339 -0.01771 -0.00278 C -0.01805 -0.00216 -0.0184 -0.00154 -0.01875 -0.00092 C -0.01892 -0.00062 -0.01927 -0.00031 -0.01962 0 C -0.02205 0.0034 -0.01979 0.00062 -0.0217 0.00278 C -0.02205 0.00371 -0.02222 0.00463 -0.02291 0.00556 C -0.02326 0.00587 -0.02361 0.00617 -0.02396 0.00648 C -0.02448 0.00741 -0.02482 0.00803 -0.02552 0.00864 C -0.02569 0.00895 -0.02604 0.00895 -0.02639 0.00926 C -0.02656 0.00957 -0.02673 0.00988 -0.02708 0.01019 C -0.02725 0.01019 -0.0276 0.0105 -0.02795 0.0105 C -0.02847 0.01111 -0.02899 0.01173 -0.02951 0.01235 C -0.02969 0.01266 -0.02986 0.01327 -0.03021 0.01327 C -0.03055 0.01358 -0.0309 0.01358 -0.03125 0.01389 C -0.03177 0.0142 -0.03281 0.01482 -0.03281 0.01482 C -0.03316 0.01513 -0.03333 0.01513 -0.03368 0.01574 C -0.03368 0.01605 -0.03368 0.01667 -0.03385 0.01698 C -0.03403 0.01759 -0.0342 0.0179 -0.03437 0.01852 C -0.03455 0.01883 -0.03455 0.01945 -0.03472 0.01976 C -0.03472 0.02037 -0.03507 0.02068 -0.03524 0.0213 C -0.03524 0.02192 -0.03524 0.02284 -0.03541 0.02346 C -0.03541 0.02408 -0.03559 0.02469 -0.03559 0.02531 C -0.03559 0.02747 -0.03576 0.02932 -0.03541 0.03148 C -0.03541 0.03179 -0.03489 0.03179 -0.03472 0.03179 C -0.03298 0.03179 -0.03142 0.03117 -0.02969 0.03087 C -0.025 0.02685 -0.0309 0.03179 -0.02691 0.02871 C -0.02639 0.02809 -0.02587 0.02778 -0.02535 0.02716 C -0.025 0.02716 -0.02482 0.02685 -0.02448 0.02685 C -0.02413 0.02655 -0.02378 0.02593 -0.02344 0.02593 C -0.02309 0.02562 -0.02257 0.02562 -0.02222 0.02531 C -0.02187 0.02531 -0.02153 0.025 -0.02118 0.025 C -0.01666 0.02253 -0.02239 0.02531 -0.01805 0.02346 C -0.01684 0.02315 -0.01753 0.02284 -0.01614 0.02253 C -0.01528 0.02253 -0.01423 0.02222 -0.01337 0.02222 L 0.00122 0.02253 C 0.00156 0.02253 0.00174 0.02284 0.00209 0.02315 C 0.00243 0.02346 0.00278 0.02377 0.00313 0.02408 C 0.0033 0.02438 0.00347 0.025 0.00382 0.02531 C 0.00417 0.02562 0.00469 0.02562 0.00486 0.02593 C 0.00556 0.02655 0.0059 0.02778 0.00643 0.02871 L 0.00729 0.02963 L 0.00834 0.03241 L 0.00886 0.03364 C 0.0092 0.03611 0.0092 0.03488 0.00886 0.03889 C 0.00868 0.03951 0.00868 0.04013 0.00851 0.04074 C 0.00834 0.04136 0.00799 0.04229 0.00781 0.0429 C 0.00677 0.04661 0.00868 0.04167 0.00677 0.0463 L 0.00625 0.04908 C 0.00608 0.05 0.0059 0.05124 0.00538 0.05216 C 0.00521 0.05278 0.00486 0.05309 0.00469 0.05371 C 0.00243 0.0571 0.00313 0.05617 0.00156 0.05741 L -0.00677 0.05679 C -0.00937 0.05648 -0.00781 0.05679 -0.00972 0.05494 C -0.00989 0.05463 -0.01024 0.05463 -0.01041 0.05463 C -0.01128 0.05371 -0.01198 0.05309 -0.0125 0.05185 C -0.01371 0.04908 -0.01302 0.04969 -0.01406 0.04661 C -0.01632 0.04043 -0.01423 0.04753 -0.01562 0.04259 C -0.01632 0.03827 -0.01632 0.03827 -0.01562 0.03148 C -0.01562 0.03087 -0.0151 0.03056 -0.01493 0.02994 C -0.01406 0.0284 -0.01458 0.0284 -0.01354 0.02685 C -0.01337 0.02624 -0.01302 0.02624 -0.01285 0.02593 C -0.0118 0.02315 -0.0125 0.02469 -0.00989 0.02161 C -0.00972 0.0213 -0.00937 0.02099 -0.0092 0.02068 C -0.0085 0.02037 -0.00746 0.01976 -0.00712 0.01945 C -0.0066 0.01914 -0.00642 0.01821 -0.00607 0.0179 C -0.00573 0.01759 -0.00538 0.01759 -0.00503 0.01759 C -0.0033 0.01667 -0.00364 0.01698 -0.00243 0.01574 C -0.00087 0.01173 -0.0026 0.01667 -0.00156 0.01296 C -0.00139 0.01235 -0.00052 0.01019 -0.00035 0.00957 C -0.00017 0.00926 -0.00017 0.00864 0 0.00834 C 0.00052 0.00494 0 0.00679 0.00052 0.00309 C 0.00052 0.00278 0 0.00062 0 0 Z " pathEditMode="relative" ptsTypes="AAAAAAAAAAAAAAAAAAAAAAAAAAAAAAAAAAAAAAAAAAAAAAAAAAAAAAAAAAAAAAAAAAAAAAAAAAAAAAAAAAAAAAAAAAAAAAAAAAAAAAAAAAAAAAAAAAAAAAAAAAAAAAAAAAAAAAAAAAAAAAAAAAAAAAAAAAAAAAAA">
                                      <p:cBhvr>
                                        <p:cTn id="120" dur="3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69 0.00092 0.00173 0.00123 0.00225 0.00277 C 0.00278 0.00339 0.00295 0.00802 0.00312 0.00956 C 0.0033 0.01049 0.00347 0.01111 0.00364 0.01203 C 0.00382 0.01265 0.00382 0.01327 0.00382 0.01388 C 0.00469 0.01851 0.00364 0.01111 0.00451 0.01697 C 0.00416 0.02067 0.00434 0.02407 0.00382 0.02777 C 0.00382 0.02839 0.0033 0.0287 0.00312 0.02963 C 0.00208 0.03333 0.00364 0.03024 0.00225 0.03426 C 0.00017 0.04012 0.00156 0.0358 0 0.03919 C -0.0007 0.04074 -0.00035 0.04074 -0.00139 0.04197 C -0.00209 0.0429 -0.0033 0.04351 -0.00417 0.04382 C -0.00452 0.04413 -0.00556 0.04506 -0.00608 0.04567 C -0.00625 0.04598 -0.00643 0.0466 -0.0066 0.04722 C -0.0066 0.04784 -0.00677 0.04845 -0.00677 0.04907 C -0.00764 0.05432 -0.00799 0.0503 -0.01406 0.05 C -0.01493 0.04938 -0.01493 0.04938 -0.01597 0.04907 C -0.01632 0.04876 -0.01684 0.04876 -0.01719 0.04845 C -0.01754 0.04845 -0.01788 0.04814 -0.01823 0.04814 C -0.01858 0.04784 -0.01875 0.04753 -0.0191 0.04753 C -0.01945 0.04722 -0.01997 0.04722 -0.02031 0.04722 C -0.02188 0.04444 -0.02049 0.0466 -0.02344 0.04444 C -0.02379 0.04413 -0.02396 0.04351 -0.02431 0.04351 C -0.02465 0.04321 -0.025 0.04321 -0.02535 0.0429 C -0.02552 0.0429 -0.02587 0.04259 -0.02604 0.04259 C -0.02639 0.04228 -0.02656 0.04166 -0.02691 0.04166 C -0.02726 0.04105 -0.0283 0.04074 -0.02865 0.04074 C -0.029 0.04043 -0.02917 0.03981 -0.02952 0.03981 C -0.02969 0.0395 -0.03004 0.0395 -0.03021 0.03919 C -0.03056 0.03888 -0.03056 0.03827 -0.03073 0.03796 C -0.02847 0.02963 -0.03056 0.03549 -0.01823 0.03642 C -0.01788 0.03642 -0.01736 0.03672 -0.01702 0.03703 C -0.01511 0.03765 -0.01667 0.03703 -0.01511 0.03796 C -0.01476 0.03796 -0.01441 0.03827 -0.01406 0.03827 C -0.01354 0.03888 -0.01302 0.0395 -0.01233 0.03981 C -0.01181 0.03981 -0.01129 0.04012 -0.01077 0.04012 C -0.00886 0.04012 -0.00695 0.04012 -0.00504 0.03981 C -0.00365 0.0395 -0.00417 0.03827 -0.00313 0.03734 C -0.00278 0.03703 -0.00243 0.03703 -0.00209 0.03703 C -0.00104 0.03487 -0.0007 0.03456 0 0.03271 C 0.00017 0.03209 0.00035 0.03148 0.00052 0.03086 C 0.00069 0.03024 0.00069 0.02963 0.00069 0.02901 C 0.00052 0.02808 0.00052 0.02685 0.00017 0.02592 C 0 0.025 -0.00174 0.02469 -0.00209 0.02438 C -0.00573 0.02469 -0.0092 0.02438 -0.01285 0.025 C -0.01337 0.025 -0.01354 0.02592 -0.01406 0.02623 C -0.01493 0.02685 -0.01563 0.02685 -0.0165 0.02716 C -0.01702 0.02777 -0.01754 0.02808 -0.01806 0.0287 C -0.01893 0.02932 -0.01979 0.02963 -0.02066 0.03055 C -0.02205 0.03209 -0.02066 0.03055 -0.02222 0.03179 C -0.02292 0.0324 -0.02327 0.03302 -0.02396 0.03333 C -0.02518 0.03364 -0.02622 0.03364 -0.02743 0.03426 C -0.02778 0.03426 -0.0283 0.03456 -0.02865 0.03456 C -0.02917 0.03487 -0.02969 0.03487 -0.03021 0.03518 C -0.03281 0.03487 -0.03542 0.03518 -0.03785 0.03456 C -0.03854 0.03456 -0.03941 0.03271 -0.03941 0.03271 C -0.03941 0.0324 -0.03959 0.03179 -0.03959 0.03148 C -0.03959 0.02438 -0.03976 0.02561 -0.03889 0.02129 C -0.03872 0.01944 -0.03854 0.01574 -0.03802 0.01419 L -0.0375 0.01234 C -0.03681 0.00648 -0.03785 0.01388 -0.03698 0.00926 C -0.03698 0.00864 -0.03698 0.00771 -0.03681 0.0074 C -0.03663 0.00679 -0.03646 0.00648 -0.03629 0.00586 C -0.03594 0.00493 -0.03525 0.00339 -0.03472 0.00277 C -0.03455 0.00247 -0.0342 0.00247 -0.03386 0.00216 L -0.03229 -0.00062 L -0.0316 -0.00186 C -0.03073 -0.00494 -0.03021 -0.00649 -0.02969 -0.00926 C -0.02969 -0.00988 -0.02952 -0.0105 -0.02952 -0.01112 C -0.02934 -0.01173 -0.02934 -0.01204 -0.02917 -0.01266 C -0.029 -0.01389 -0.02882 -0.01513 -0.02865 -0.01636 C -0.02865 -0.01698 -0.02865 -0.01729 -0.02847 -0.0176 C -0.0283 -0.01852 -0.02726 -0.02037 -0.02709 -0.02099 C -0.02691 -0.0213 -0.02691 -0.02192 -0.02656 -0.02223 C -0.02639 -0.02284 -0.02587 -0.02315 -0.02552 -0.02377 C -0.02518 -0.02686 -0.02552 -0.025 -0.02431 -0.02933 L -0.02379 -0.03118 C -0.02361 -0.0355 -0.02379 -0.03982 -0.02344 -0.04414 C -0.02344 -0.04476 -0.02309 -0.04507 -0.02292 -0.04537 C -0.02292 -0.04599 -0.02292 -0.04661 -0.02275 -0.04692 C -0.0224 -0.04784 -0.02222 -0.04846 -0.02188 -0.04908 C -0.02188 -0.0497 -0.02188 -0.05031 -0.0217 -0.05062 C -0.02153 -0.05093 -0.02118 -0.05093 -0.02084 -0.05093 C -0.02031 -0.05093 -0.01962 -0.05124 -0.0191 -0.05062 C -0.01858 -0.05 -0.0184 -0.04877 -0.01806 -0.04784 C -0.01702 -0.04507 -0.01754 -0.0463 -0.0165 -0.04414 C -0.01615 -0.0426 -0.01597 -0.04074 -0.01545 -0.03951 L -0.01441 -0.03673 C -0.01424 -0.03612 -0.01424 -0.0355 -0.01406 -0.03488 C -0.01389 -0.03426 -0.01372 -0.03365 -0.01354 -0.03303 C -0.01337 -0.0321 -0.01337 -0.03087 -0.01337 -0.02963 C -0.0132 -0.02871 -0.01285 -0.02747 -0.0125 -0.02655 C -0.01198 -0.02315 -0.01268 -0.02593 -0.01146 -0.02377 C -0.01111 -0.02315 -0.01077 -0.0213 -0.01042 -0.02037 C -0.01025 -0.02007 -0.01007 -0.01945 -0.0099 -0.01914 C -0.01007 -0.01791 -0.0099 -0.01667 -0.01025 -0.01544 C -0.01042 -0.01389 -0.01285 -0.01235 -0.01302 -0.01204 C -0.01372 -0.01173 -0.01424 -0.01173 -0.01493 -0.01112 C -0.0184 -0.00926 -0.01597 -0.01019 -0.01962 -0.00926 C -0.01997 -0.00895 -0.02049 -0.00895 -0.02084 -0.00834 C -0.02118 -0.00834 -0.02136 -0.00772 -0.0217 -0.00741 C -0.02205 -0.0071 -0.0224 -0.00679 -0.02275 -0.00649 C -0.02309 -0.00587 -0.02344 -0.00525 -0.02379 -0.00463 C -0.02413 -0.00402 -0.02465 -0.00371 -0.025 -0.00278 C -0.02674 0.00092 -0.02379 -0.00278 -0.02604 0 C -0.02622 0.0003 -0.02639 0.00061 -0.02656 0.00123 C -0.02674 0.00185 -0.02691 0.00247 -0.02709 0.00308 C -0.02743 0.0037 -0.02761 0.00401 -0.02795 0.00463 C -0.02795 0.00524 -0.02795 0.00617 -0.02813 0.00679 C -0.0283 0.00771 -0.029 0.00833 -0.029 0.00926 C -0.02917 0.01234 -0.02917 0.01574 -0.02865 0.01882 C -0.02865 0.01944 -0.02795 0.01944 -0.02761 0.01975 C -0.02743 0.02006 -0.02709 0.02037 -0.02691 0.02067 C -0.02639 0.02129 -0.02604 0.0216 -0.02552 0.02222 C -0.02257 0.02561 -0.02674 0.02129 -0.02327 0.02438 C -0.02292 0.02469 -0.02275 0.025 -0.0224 0.0253 C -0.02205 0.02561 -0.02153 0.02561 -0.02118 0.02592 C -0.01684 0.02747 -0.01945 0.02685 -0.01615 0.02777 C -0.01389 0.02747 -0.01146 0.02808 -0.0092 0.02716 C -0.00886 0.02716 -0.00677 0.02253 -0.00625 0.02222 C -0.0059 0.02191 -0.00556 0.0216 -0.00521 0.02129 C -0.00452 0.02037 -0.00382 0.01944 -0.00313 0.01882 L -0.00191 0.0179 C -0.00087 0.01543 -0.00139 0.01697 -0.00035 0.01296 L 0.00017 0.01111 C 0.00035 0.00895 0.00052 0.00709 0.00052 0.00493 C 0.00052 0.00308 0 0.00061 0 0 Z " pathEditMode="relative" ptsTypes="AAAAAAAAAAAAAAAAAAAAAAAAAAAAAAAAAAAAAAAAAAAAAAAAAAAAAAAAAAAAAAAAAAAAAAAAAAAAAAAAAAAAAAAAAAAAAAAAAAAAAAAAAAAAAAAAAAAAAAAAAAAAAAAA">
                                      <p:cBhvr>
                                        <p:cTn id="122" dur="3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185 0.0007 0.00401 0.00157 0.00556 C 0.00209 0.00679 0.00365 0.00648 0.00365 0.00803 C 0.00348 0.01019 0 0.01358 -0.00104 0.01482 C -0.00121 0.01636 -0.00173 0.0179 -0.00156 0.01945 C -0.00139 0.02253 -0.00086 0.02562 0.00018 0.0284 C 0.00122 0.03087 0.00417 0.03087 0.00573 0.03117 C 0.00625 0.02932 0.00747 0.02809 0.00747 0.02593 C 0.00747 0.02222 0.00573 0.00772 0.00486 0.00093 C 0.00504 -0.00154 0.00486 -0.00401 0.00521 -0.00648 C 0.00556 -0.00895 0.00625 -0.01142 0.00695 -0.01389 C 0.0073 -0.01543 0.00868 -0.01975 0.00955 -0.02222 C 0.01042 -0.02407 0.01129 -0.02592 0.01198 -0.02778 C 0.01372 -0.03271 0.01424 -0.03426 0.01528 -0.03827 C 0.01545 -0.04043 0.0158 -0.04259 0.0158 -0.04475 C 0.01615 -0.05555 0.01441 -0.06697 0.01667 -0.07685 C 0.01736 -0.08024 0.0198 -0.07222 0.02136 -0.06975 C 0.02084 -0.05771 0.02118 -0.04568 0.0198 -0.03364 C 0.0191 -0.02932 0.01702 -0.02592 0.01563 -0.02222 C 0.01441 -0.01913 0.01164 -0.01296 0.01164 -0.01296 C 0.00816 0.01111 0.0092 0 0.00799 0.02006 C 0.00868 0.02377 0.00868 0.02809 0.0099 0.03148 C 0.01337 0.04136 0.01702 0.04074 0.02292 0.04321 C 0.02344 0.0429 0.03108 0.04321 0.0323 0.03951 C 0.03299 0.03673 0.03264 0.03334 0.03282 0.03025 C 0.03264 0.02901 0.03264 0.02747 0.03247 0.02655 C 0.0323 0.02562 0.03195 0.02469 0.03177 0.02408 C 0.02865 0.01759 0.02518 0.01204 0.02257 0.00525 C 0.02101 0.00093 0.02223 0.00432 0.02032 -0.00555 C 0.01997 -0.00833 0.0191 -0.01111 0.01945 -0.01389 C 0.01962 -0.01543 0.02066 -0.01636 0.02153 -0.01605 C 0.02379 -0.01574 0.0257 -0.01327 0.02778 -0.01204 C 0.03039 -0.00741 0.03316 -0.00308 0.03542 0.00185 C 0.03716 0.00587 0.03837 0.0105 0.03976 0.01482 C 0.04184 0.02099 0.04289 0.025 0.04427 0.03148 C 0.04445 0.03241 0.04462 0.03364 0.0448 0.03488 C 0.04375 0.03673 0.04306 0.03951 0.04184 0.04074 C 0.0408 0.04167 0.03959 0.04105 0.03855 0.04136 C 0.03716 0.04136 0.03577 0.04167 0.03438 0.04167 C 0.03039 0.04198 0.02639 0.04198 0.0224 0.04229 C 0.02014 0.04043 0.01598 0.04074 0.0158 0.03673 C 0.01528 0.02346 0.0217 0.01543 0.02709 0.0108 C 0.02848 0.00926 0.03004 0.00895 0.03143 0.00803 C 0.03125 0.00741 0.02466 -0.02037 0.01841 -0.01018 C 0.01719 -0.00802 0.01823 -0.00401 0.01823 -0.00092 C 0.02153 0.0034 0.025 0.00679 0.02813 0.01173 C 0.03195 0.01759 0.03438 0.02346 0.02882 0.03056 C 0.02743 0.03241 0.02535 0.03117 0.02361 0.03148 C 0.02136 0.03087 0.01893 0.03025 0.01667 0.02932 C 0.01545 0.02871 0.01164 0.02469 0.01007 0.02315 C 0.00695 0.01636 0.01181 0.02685 0.00695 0.01759 C 0.00608 0.01605 0.00556 0.01389 0.00469 0.01266 C 0.00313 0.0105 0.00313 0.0105 0.00209 0.00803 C 0.00174 0.0071 0.00139 0.00648 0.00122 0.00556 C 0.00122 0.00525 0.00018 0.00093 0 0 Z " pathEditMode="relative" ptsTypes="AAAAAAAAAAAAAAAAAAAAAAAAAAAAAAAAAAAAAAAAAAAAAAAAAAAAAAAA">
                                      <p:cBhvr>
                                        <p:cTn id="124" dur="3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0.00092 0.00104 0.00216 0.00173 0.00308 C 0.00382 0.00617 0.00225 0.00339 0.00382 0.00494 C 0.00434 0.00555 0.00468 0.00648 0.00538 0.00679 C 0.00555 0.0071 0.0059 0.0071 0.00607 0.00741 C 0.00642 0.00741 0.00677 0.00771 0.00711 0.00833 C 0.00746 0.00833 0.00764 0.00895 0.00798 0.00926 C 0.00833 0.00926 0.00868 0.00957 0.00902 0.00957 C 0.0092 0.00987 0.00955 0.01018 0.00972 0.01049 C 0.01111 0.01142 0.0125 0.0108 0.01389 0.01049 C 0.01406 0.01018 0.01423 0.00957 0.01423 0.00926 C 0.01423 0.00494 0.01423 0.00031 0.01389 -0.00371 C 0.01389 -0.00463 0.01336 -0.00494 0.01319 -0.00525 C 0.01267 -0.00587 0.01215 -0.00679 0.01163 -0.0071 C 0.01111 -0.00741 0.01059 -0.00772 0.01007 -0.00803 C 0.00955 -0.00803 0.00902 -0.00834 0.0085 -0.00834 C 0.00781 -0.00864 0.00711 -0.00864 0.00642 -0.00895 C 0.00573 -0.00926 0.0052 -0.00957 0.00451 -0.00988 C 0.00434 -0.01019 0.00399 -0.0105 0.00382 -0.0108 C 0.0033 -0.01173 0.0033 -0.01235 0.00295 -0.01358 C 0.00312 -0.01574 0.00295 -0.01821 0.0033 -0.02037 C 0.0033 -0.0213 0.00382 -0.02161 0.00399 -0.02222 C 0.00416 -0.02284 0.00434 -0.02315 0.00451 -0.02377 C 0.00486 -0.02438 0.00503 -0.025 0.00538 -0.02562 C 0.00555 -0.02593 0.00573 -0.02655 0.0059 -0.02685 C 0.00625 -0.02778 0.00659 -0.0284 0.00694 -0.02932 C 0.00781 -0.03364 0.00642 -0.02685 0.00764 -0.03241 C 0.00798 -0.03364 0.00833 -0.03611 0.00868 -0.03704 C 0.0092 -0.03827 0.00972 -0.03889 0.01024 -0.03982 L 0.01128 -0.04167 C 0.01163 -0.0429 0.0118 -0.04445 0.01215 -0.04537 C 0.01302 -0.04877 0.01232 -0.04445 0.01319 -0.04908 C 0.01319 -0.04969 0.01336 -0.05031 0.01336 -0.05093 C 0.01389 -0.05525 0.01336 -0.05124 0.01389 -0.05648 C 0.01406 -0.0571 0.01406 -0.05772 0.01423 -0.05834 C 0.01458 -0.06204 0.01475 -0.06389 0.01493 -0.06729 C 0.0151 -0.07222 0.01475 -0.07284 0.0158 -0.07593 C 0.01614 -0.07685 0.01666 -0.07778 0.01684 -0.07871 L 0.01736 -0.08148 C 0.01736 -0.08272 0.01736 -0.08395 0.01753 -0.08519 C 0.01753 -0.0858 0.0177 -0.08642 0.01788 -0.08704 C 0.01788 -0.08797 0.01805 -0.08889 0.01805 -0.08982 C 0.01823 -0.09259 0.01823 -0.09537 0.0184 -0.09815 C 0.0184 -0.09938 0.01892 -0.10247 0.01961 -0.10278 L 0.02048 -0.10309 C 0.0217 -0.10278 0.02274 -0.10309 0.02378 -0.10155 C 0.0243 -0.10062 0.025 -0.09784 0.02534 -0.09692 C 0.02552 -0.0963 0.02552 -0.09599 0.02552 -0.09537 C 0.02569 -0.09414 0.02569 -0.0929 0.02586 -0.09167 C 0.02586 -0.09105 0.02639 -0.09074 0.02639 -0.09043 C 0.02656 -0.08735 0.02656 -0.08457 0.02656 -0.08148 C 0.02673 -0.08087 0.02708 -0.07716 0.02708 -0.07655 C 0.02725 -0.07562 0.0276 -0.07469 0.0276 -0.07377 C 0.02777 -0.07315 0.02777 -0.07222 0.02795 -0.07192 C 0.02812 -0.07099 0.02847 -0.07068 0.02864 -0.07006 C 0.02882 -0.06945 0.02882 -0.06883 0.02899 -0.06821 C 0.02916 -0.06729 0.03038 -0.06451 0.03055 -0.06451 C 0.03107 -0.06204 0.03055 -0.06358 0.03177 -0.0608 C 0.03298 -0.05803 0.03177 -0.0605 0.03316 -0.05803 C 0.03316 -0.05741 0.03333 -0.0571 0.03333 -0.05648 C 0.0335 -0.05587 0.0335 -0.05525 0.03368 -0.05463 C 0.03385 -0.05401 0.0342 -0.0534 0.03437 -0.05278 C 0.03472 -0.05185 0.03489 -0.05062 0.03524 -0.04969 C 0.03541 -0.04908 0.03559 -0.04877 0.03576 -0.04815 C 0.03593 -0.04753 0.03611 -0.04661 0.03628 -0.04599 C 0.03645 -0.04537 0.03663 -0.04506 0.0368 -0.04445 C 0.03836 -0.04043 0.0368 -0.04445 0.03802 -0.04136 C 0.03871 -0.03519 0.03784 -0.04259 0.03889 -0.03673 C 0.03889 -0.0358 0.03906 -0.03519 0.03906 -0.03426 C 0.03941 -0.03303 0.03958 -0.03148 0.03993 -0.03025 C 0.03993 -0.02963 0.0401 -0.02932 0.0401 -0.02871 C 0.04027 -0.02809 0.04027 -0.02747 0.04045 -0.02685 C 0.04045 -0.02624 0.04045 -0.02531 0.04062 -0.02469 C 0.0408 -0.02408 0.04097 -0.02346 0.04114 -0.02284 C 0.04132 -0.0213 0.04132 -0.01976 0.04149 -0.01821 C 0.04149 -0.01729 0.04166 -0.01513 0.04201 -0.01389 C 0.04201 -0.01358 0.04236 -0.01297 0.04253 -0.01266 L 0.04305 -0.00988 C 0.04305 -0.00926 0.04305 -0.00895 0.04323 -0.00834 L 0.04375 -0.0071 C 0.04392 -0.00648 0.04392 -0.00587 0.04409 -0.00525 C 0.04444 -0.00278 0.04461 -0.0034 0.04479 -0.00093 C 0.04496 0.00031 0.04496 0.00154 0.04514 0.00278 C 0.04514 0.0037 0.04566 0.00494 0.04583 0.00586 C 0.04566 0.0108 0.04652 0.01173 0.04479 0.01327 C 0.04461 0.01358 0.04427 0.01358 0.04409 0.01389 L 0.0302 0.01327 C 0.02951 0.01327 0.02882 0.01296 0.02812 0.01296 C 0.02274 0.01142 0.0302 0.01327 0.0243 0.01203 C 0.02066 0.01203 0.01545 0.01296 0.0118 0.01203 C 0.01076 0.01173 0.00955 0.00987 0.00868 0.00864 C 0.0085 0.00833 0.00833 0.00771 0.00816 0.00741 C 0.00798 0.00648 0.00781 0.00463 0.00764 0.00401 C 0.00781 0.00154 0.00798 -0.00124 0.00816 -0.00371 C 0.00833 -0.00463 0.00868 -0.00494 0.00868 -0.00556 C 0.0092 -0.00864 0.0085 -0.00957 0.01059 -0.01204 C 0.01076 -0.01235 0.01111 -0.01297 0.01128 -0.01297 C 0.01163 -0.01327 0.01198 -0.01327 0.01232 -0.01358 C 0.01267 -0.01358 0.01284 -0.01389 0.01319 -0.01389 C 0.0151 -0.01389 0.01718 -0.01389 0.01909 -0.01358 C 0.01944 -0.01358 0.01979 -0.01297 0.02014 -0.01266 C 0.02135 -0.01173 0.02257 -0.01142 0.02361 -0.01019 C 0.02395 -0.00988 0.0243 -0.00926 0.02482 -0.00895 C 0.025 -0.00864 0.02534 -0.00864 0.02552 -0.00834 C 0.02604 -0.00834 0.02621 -0.00772 0.02656 -0.00741 C 0.02847 -0.00617 0.02743 -0.0071 0.02864 -0.00617 C 0.02916 -0.00587 0.02951 -0.00556 0.03003 -0.00525 C 0.0302 -0.00525 0.03055 -0.00556 0.03073 -0.00556 C 0.03107 -0.00617 0.03125 -0.00679 0.03159 -0.0071 C 0.03177 -0.00741 0.03211 -0.00772 0.03229 -0.00803 C 0.03264 -0.00926 0.03281 -0.0105 0.03333 -0.01173 C 0.03402 -0.01297 0.03524 -0.01482 0.03524 -0.01482 C 0.03645 -0.01945 0.03576 -0.01759 0.03698 -0.02037 C 0.03767 -0.02562 0.0375 -0.02284 0.03698 -0.03303 C 0.03698 -0.03334 0.0368 -0.03395 0.0368 -0.03426 C 0.03645 -0.03519 0.03628 -0.0358 0.03593 -0.03673 C 0.03559 -0.03766 0.03489 -0.04074 0.03437 -0.04136 C 0.03402 -0.04167 0.03368 -0.04198 0.03333 -0.04229 C 0.03298 -0.04259 0.03281 -0.04321 0.03229 -0.04352 C 0.03194 -0.04414 0.03125 -0.04414 0.03073 -0.04445 C 0.02882 -0.04599 0.03003 -0.04537 0.02743 -0.0463 C 0.02708 -0.04661 0.02691 -0.04722 0.02656 -0.04722 C 0.02621 -0.04753 0.02552 -0.04753 0.02517 -0.04784 C 0.0243 -0.04815 0.02378 -0.04846 0.02309 -0.04877 C 0.02135 -0.04846 0.01701 -0.05062 0.01493 -0.04722 C 0.01389 -0.04568 0.01284 -0.04414 0.01232 -0.04167 C 0.01198 -0.04043 0.0118 -0.03889 0.01163 -0.03766 L 0.01128 -0.03611 C 0.01163 -0.03364 0.0118 -0.03087 0.01215 -0.0284 C 0.01215 -0.02778 0.01215 -0.02716 0.01232 -0.02655 C 0.01336 -0.02377 0.01423 -0.02408 0.0158 -0.02222 C 0.01614 -0.02192 0.01649 -0.0213 0.01684 -0.02099 C 0.02274 -0.01482 0.01527 -0.02315 0.02066 -0.01729 C 0.02118 -0.01667 0.0217 -0.01605 0.02222 -0.01543 C 0.02274 -0.01482 0.02326 -0.01451 0.02378 -0.01389 C 0.02569 -0.01204 0.02395 -0.01327 0.02552 -0.01204 C 0.02586 -0.01173 0.02621 -0.01111 0.02656 -0.0108 C 0.02691 -0.0105 0.02725 -0.0105 0.02743 -0.01019 C 0.02777 -0.00988 0.02795 -0.00926 0.02812 -0.00895 C 0.02847 -0.00834 0.02899 -0.00803 0.02916 -0.00741 C 0.03177 -0.00371 0.02795 -0.00895 0.03107 -0.00463 C 0.03125 -0.00432 0.03142 -0.00371 0.03159 -0.0034 C 0.03177 -0.00309 0.03211 -0.00278 0.03229 -0.00247 C 0.03246 -0.00216 0.03246 -0.00155 0.03264 -0.00093 C 0.03281 -0.00062 0.03298 0 0.03316 0.00031 C 0.03298 0.00123 0.03316 0.00247 0.03281 0.00308 C 0.03229 0.00463 0.03055 0.00463 0.02968 0.00494 C 0.02708 0.00463 0.0243 0.00463 0.0217 0.0037 C 0.02048 0.00308 0.01753 0.00031 0.01597 -0.00155 C 0.01545 -0.00216 0.01493 -0.00278 0.01441 -0.0034 C 0.01319 -0.00463 0.01284 -0.00432 0.01111 -0.00556 C 0.01059 -0.00587 0.01024 -0.00617 0.00972 -0.00648 C 0.00902 -0.0071 0.0085 -0.00803 0.00764 -0.00834 L 0.00659 -0.00895 C 0.00573 -0.00864 0.00486 -0.00895 0.00399 -0.00834 C 0.00364 -0.00834 0.00382 -0.0071 0.00347 -0.00648 C 0.00347 -0.00617 0.0033 -0.00556 0.00295 -0.00525 C 0.00173 -0.00309 0.00225 -0.00463 0.00121 -0.00247 C -0.00018 0.00092 0.00017 -0.00062 0 0 Z " pathEditMode="relative" ptsTypes="AAAAAAAAAAAAAAAAAAAAAAAAAAAAAAAAAAAAAAAAAAAAAAAAAAAAAAAAAAAAAAAAAAAAAAAAAAAAAAAAAAAAAAAAAAAAAAAAAAAAAAAAAAAAAAAAAAAAAAAAAAAAAAAAAAAAAAAAAAAAAAAAAAAAAAAAAAAAAAAA">
                                      <p:cBhvr>
                                        <p:cTn id="126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17 -0.00957 0.00052 -0.01204 -0.00035 -0.02284 C -0.00035 -0.02315 -0.00139 -0.02593 -0.00156 -0.02655 C -0.00226 -0.02809 -0.00261 -0.02963 -0.00347 -0.03087 C -0.00365 -0.03118 -0.00399 -0.03118 -0.00417 -0.0318 C -0.00608 -0.03426 -0.00452 -0.03272 -0.0066 -0.0355 C -0.00695 -0.03581 -0.00747 -0.03612 -0.00781 -0.03673 C -0.01024 -0.0392 -0.00868 -0.03797 -0.01042 -0.03951 C -0.01198 -0.04507 -0.01146 -0.04229 -0.00972 -0.05433 C -0.00955 -0.05556 -0.00903 -0.05618 -0.00868 -0.0571 C -0.00851 -0.05772 -0.00833 -0.05834 -0.00816 -0.05896 C -0.00747 -0.0605 -0.00608 -0.06359 -0.00608 -0.06359 C -0.0059 -0.06451 -0.00573 -0.06513 -0.00556 -0.06605 C -0.00504 -0.06729 -0.00434 -0.06852 -0.00365 -0.06976 C -0.00261 -0.07593 -0.00417 -0.06821 -0.00156 -0.07717 C -0.00139 -0.07778 -0.00139 -0.0784 -0.00104 -0.07902 C -0.00087 -0.07933 -0.00052 -0.07902 -0.00035 -0.07933 C 0 -0.07963 0.00035 -0.07994 0.00069 -0.08025 C 0.00121 -0.08056 0.00191 -0.08087 0.0026 -0.08118 C 0.00417 -0.08118 0.0059 -0.08118 0.00746 -0.08087 C 0.00798 -0.08056 0.00937 -0.07933 0.00989 -0.07902 C 0.01024 -0.07933 0.01094 -0.07902 0.01111 -0.07994 C 0.01146 -0.0821 0.01094 -0.08457 0.01042 -0.08642 C 0.01024 -0.08673 0.01007 -0.08735 0.00989 -0.08766 C 0.00972 -0.08889 0.00937 -0.08982 0.00937 -0.09105 C 0.00885 -0.09414 0.0092 -0.09229 0.00885 -0.09599 C 0.00851 -0.09784 0.00851 -0.09723 0.00798 -0.09939 C 0.00729 -0.10278 0.00833 -0.0997 0.00729 -0.10247 C 0.0066 -0.10649 0.00746 -0.10247 0.00625 -0.10525 C 0.0059 -0.10587 0.0059 -0.10649 0.00573 -0.1071 C 0.00555 -0.10772 0.00538 -0.10803 0.00521 -0.10865 C 0.00503 -0.10926 0.00486 -0.10988 0.00486 -0.1105 C 0.00434 -0.11513 0.00399 -0.11914 0.00486 -0.1247 C 0.00503 -0.12562 0.0059 -0.125 0.00642 -0.12562 C 0.00677 -0.12593 0.00694 -0.12624 0.00729 -0.12655 C 0.00781 -0.12717 0.00885 -0.12717 0.00937 -0.12747 C 0.00955 -0.12778 0.00989 -0.12809 0.01007 -0.1284 C 0.01059 -0.12933 0.01059 -0.12994 0.01094 -0.13118 C 0.01076 -0.1318 0.01094 -0.13272 0.01059 -0.13303 C 0.01024 -0.13365 0.00955 -0.13334 0.00903 -0.13365 C 0.00868 -0.13365 0.00851 -0.13396 0.00833 -0.13396 C 0.00364 -0.13365 0.00347 -0.13519 0.00104 -0.13272 C 0.00069 -0.13241 0.00052 -0.1321 0.00017 -0.1318 C 0 -0.13118 -0.00018 -0.13025 -0.00035 -0.12994 C -0.00052 -0.12933 -0.0007 -0.12902 -0.00087 -0.1284 C -0.00104 -0.12747 -0.00104 -0.12624 -0.00104 -0.12531 C -0.00122 -0.1247 -0.00122 -0.12439 -0.00139 -0.12377 C -0.00122 -0.12099 -0.00156 -0.11791 -0.00104 -0.11513 C -0.00104 -0.1142 -0.00052 -0.11359 0 -0.11328 C 0.00069 -0.11204 0.00104 -0.11235 0.00173 -0.11173 C 0.0026 -0.11112 0.00278 -0.11081 0.00364 -0.10988 C 0.00434 -0.10803 0.00434 -0.10772 0.00538 -0.10618 C 0.00573 -0.10556 0.00607 -0.10525 0.00642 -0.10494 C 0.00677 -0.10433 0.00694 -0.1034 0.00729 -0.10309 C 0.00746 -0.10247 0.00781 -0.10217 0.00798 -0.10155 C 0.00833 -0.10062 0.00903 -0.09877 0.00903 -0.09877 C 0.00972 -0.09538 0.00885 -0.0997 0.00989 -0.09599 C 0.00989 -0.09568 0.00989 -0.09507 0.01007 -0.09476 C 0.01024 -0.09414 0.01059 -0.09383 0.01094 -0.09321 C 0.01111 -0.0926 0.01146 -0.09198 0.01163 -0.09136 C 0.00972 -0.09075 0.00972 -0.09044 0.00729 -0.09136 C 0.00694 -0.09136 0.00677 -0.09198 0.00642 -0.09229 C 0.00625 -0.0926 0.0059 -0.0926 0.00573 -0.09291 C 0.00382 -0.09507 0.00469 -0.09445 0.00312 -0.09507 C 0.00208 -0.09476 0.00104 -0.09476 0.00017 -0.09414 C 0 -0.09383 0 -0.09321 0 -0.09291 C -0.00313 -0.08519 0.00087 -0.09754 -0.00191 -0.08828 C -0.00226 -0.08704 -0.00261 -0.08612 -0.00295 -0.08488 C -0.00434 -0.07963 -0.00278 -0.08488 -0.00365 -0.08118 C -0.00399 -0.08025 -0.00434 -0.07933 -0.00452 -0.0784 C -0.00469 -0.07717 -0.00486 -0.07593 -0.00504 -0.0747 C -0.00504 -0.07439 -0.00521 -0.07377 -0.00521 -0.07346 C -0.00556 -0.07099 -0.00573 -0.06852 -0.00608 -0.06605 C -0.00608 -0.06513 -0.00608 -0.0642 -0.00625 -0.06359 L -0.00781 -0.06081 C -0.00816 -0.06019 -0.00868 -0.05957 -0.00886 -0.05896 C -0.00903 -0.05865 -0.0092 -0.05803 -0.00938 -0.05772 C -0.00972 -0.0571 -0.01007 -0.0571 -0.01024 -0.0568 C -0.01059 -0.05618 -0.01129 -0.05463 -0.01181 -0.05433 C -0.0125 -0.05402 -0.0132 -0.05402 -0.01389 -0.05402 C -0.01406 -0.05371 -0.01441 -0.05371 -0.01458 -0.0534 C -0.01511 -0.05278 -0.01563 -0.05031 -0.01563 -0.0497 C -0.01597 -0.04723 -0.01632 -0.04414 -0.01615 -0.04198 C -0.01615 -0.03951 -0.01597 -0.03735 -0.01563 -0.0355 C -0.01545 -0.03426 -0.01493 -0.03334 -0.01458 -0.0321 C -0.01406 -0.03025 -0.01372 -0.02809 -0.01285 -0.02655 C -0.0125 -0.02593 -0.01215 -0.02562 -0.01181 -0.02531 C -0.01146 -0.02439 -0.01129 -0.02346 -0.01094 -0.02284 C -0.01077 -0.02223 -0.01024 -0.02192 -0.0099 -0.02161 C -0.00938 -0.02068 -0.00903 -0.01976 -0.00833 -0.01914 C -0.00764 -0.01821 -0.00677 -0.01729 -0.00608 -0.01636 C -0.0059 -0.01605 -0.00469 -0.01451 -0.00417 -0.0142 C -0.00295 -0.01297 -0.00226 -0.01266 -0.00087 -0.01173 C 0 -0.01112 0.00121 -0.0105 0.00208 -0.0105 C 0.00295 -0.01019 0.00382 -0.01019 0.00469 -0.00988 C 0.00538 -0.00957 0.00625 -0.00926 0.00694 -0.00896 C 0.00729 -0.00865 0.00764 -0.00834 0.00798 -0.00803 C 0.00833 -0.00772 0.00851 -0.00741 0.00885 -0.0071 C 0.0092 -0.0068 0.01024 -0.00618 0.01059 -0.00618 C 0.0125 -0.00649 0.01441 -0.00618 0.01632 -0.0068 C 0.01667 -0.0068 0.01684 -0.00741 0.01719 -0.00803 C 0.01823 -0.0105 0.01875 -0.01297 0.01944 -0.01605 C 0.01979 -0.01729 0.01996 -0.01883 0.02031 -0.02007 C 0.02031 -0.0213 0.02083 -0.02747 0.02066 -0.0284 C 0.02066 -0.03488 0.02066 -0.04105 0.02031 -0.04754 C 0.02014 -0.04939 0.01805 -0.05587 0.01788 -0.0568 C 0.01632 -0.06328 0.01701 -0.06297 0.01476 -0.06914 C 0.01423 -0.07038 0.01354 -0.07161 0.01302 -0.07284 C 0.01215 -0.0747 0.01128 -0.07686 0.01059 -0.07902 C 0.00989 -0.08087 0.00937 -0.08303 0.00851 -0.08488 C 0.00746 -0.08735 0.00781 -0.08612 0.00729 -0.0892 C 0.00694 -0.09229 0.0066 -0.09568 0.00625 -0.09877 C 0.0059 -0.10031 0.00573 -0.10155 0.00538 -0.10309 C 0.00521 -0.1068 0.00486 -0.11081 0.00538 -0.11451 C 0.00538 -0.11513 0.0059 -0.11482 0.00625 -0.11513 C 0.00764 -0.1142 0.00955 -0.1142 0.01042 -0.11235 C 0.01111 -0.11019 0.0125 -0.1 0.01319 -0.09507 C 0.01354 -0.08735 0.01406 -0.07994 0.01267 -0.07192 C 0.01163 -0.06605 0.00903 -0.06544 0.00694 -0.06235 C 0.00625 -0.06112 0.00555 -0.05957 0.00486 -0.05865 C 0.00451 -0.05803 0.00399 -0.05772 0.00364 -0.0571 C 0.00278 -0.05618 0.00208 -0.05525 0.00156 -0.05433 C 0.00104 -0.05371 0.00035 -0.05278 0 -0.05217 C -0.00139 -0.05 -0.00243 -0.04784 -0.00313 -0.04507 C -0.0033 -0.04476 -0.0033 -0.04414 -0.00347 -0.04383 C -0.0033 -0.03797 -0.00295 -0.03087 -0.00347 -0.02531 C -0.00347 -0.0247 -0.00399 -0.0247 -0.00417 -0.02439 C -0.00486 -0.02346 -0.00573 -0.02161 -0.00573 -0.02161 C -0.00625 -0.01821 -0.0059 -0.01976 -0.0066 -0.01636 L -0.00677 -0.01513 C -0.00677 -0.01297 -0.00677 -0.01081 -0.0066 -0.00896 C -0.00643 -0.00803 -0.00573 -0.0071 -0.00521 -0.0068 C -0.00504 -0.00649 -0.00469 -0.00649 -0.00452 -0.00618 C -0.00399 -0.00556 -0.00347 -0.00525 -0.00295 -0.00433 C -0.00261 -0.00402 -0.00243 -0.0034 -0.00208 -0.00309 C -0.00191 -0.00278 -0.00156 -0.00278 -0.00139 -0.00247 C -0.00087 -0.00186 -0.00035 -0.00062 0 0 Z " pathEditMode="relative" ptsTypes="AAAAAAAAAAAAAAAAAAAAAAAAAAAAAAAAAAAAAAAAAAAAAAAAAAAAAAAAAAAAAAAAAAAAAAAAAAAAAAAAAAAAAAAAAAAAAAAAAAAAAAAAAAAAAAAAAAAAAAAAAAAAAAAAAAAAAAAAAA">
                                      <p:cBhvr>
                                        <p:cTn id="128" dur="3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7 -0.00062 -0.00156 -0.00123 -0.00226 -0.00185 C -0.00278 -0.00216 -0.00313 -0.00278 -0.00365 -0.00339 C -0.00382 -0.00339 -0.00417 -0.00339 -0.00434 -0.0037 C -0.00469 -0.00401 -0.00504 -0.00432 -0.00538 -0.00463 L -0.01111 -0.00432 C -0.01215 -0.00401 -0.01337 -0.00432 -0.01424 -0.0037 C -0.01458 -0.0037 -0.01458 -0.00278 -0.01476 -0.00247 C -0.01458 0.00278 -0.01528 0.00247 -0.0125 0.00401 L -0.01007 0.00556 L -0.00938 0.00617 C -0.00851 0.00587 -0.00764 0.00617 -0.00677 0.00556 C -0.00642 0.00525 -0.00642 0.00463 -0.00625 0.00401 C -0.00608 0.0037 -0.00573 0.0034 -0.00538 0.00309 C -0.00521 0.00278 -0.00504 0.00247 -0.00486 0.00185 C -0.00469 0.00062 -0.00434 -0.00185 -0.00434 -0.00185 C -0.00452 -0.00309 -0.00452 -0.00401 -0.00469 -0.00525 C -0.00486 -0.00617 -0.00538 -0.0071 -0.0059 -0.00741 C -0.00625 -0.00771 -0.00642 -0.00771 -0.00677 -0.00802 C -0.00729 -0.01111 -0.0066 -0.0071 -0.00781 -0.01111 C -0.00799 -0.01142 -0.00799 -0.01204 -0.00799 -0.01265 C -0.00816 -0.01327 -0.00851 -0.01389 -0.00851 -0.0145 C -0.00886 -0.01543 -0.00903 -0.01728 -0.00903 -0.01728 C -0.00903 -0.0213 -0.00903 -0.02562 -0.00886 -0.02963 C -0.00886 -0.03025 -0.00868 -0.03055 -0.00851 -0.03117 C -0.00851 -0.03179 -0.00851 -0.03271 -0.00833 -0.03333 C -0.00816 -0.03395 -0.00799 -0.03426 -0.00781 -0.03488 C -0.00764 -0.03642 -0.00764 -0.03673 -0.00695 -0.03858 C -0.00677 -0.0392 -0.00642 -0.03981 -0.00625 -0.04043 C -0.00538 -0.04259 -0.0059 -0.04167 -0.00538 -0.04352 C -0.00538 -0.04413 -0.00521 -0.04475 -0.00486 -0.04537 C -0.00452 -0.04691 -0.00399 -0.04846 -0.0033 -0.04969 C -0.00313 -0.05 -0.00278 -0.05062 -0.00261 -0.05092 C -0.00243 -0.05154 -0.00226 -0.05185 -0.00208 -0.05247 C -0.00191 -0.05278 -0.00156 -0.05339 -0.00122 -0.0537 C -0.00087 -0.05494 0 -0.05741 0 -0.05741 C 0.00017 -0.05957 0.00035 -0.06142 0.00052 -0.06358 C 0.00069 -0.06512 0.00069 -0.06667 0.00087 -0.06821 C 0.00087 -0.06913 0.00139 -0.07068 0.00156 -0.0713 C 0.00173 -0.07222 0.00191 -0.07407 0.00208 -0.075 C 0.00226 -0.07562 0.00243 -0.07623 0.0026 -0.07654 C 0.00278 -0.07716 0.00312 -0.07747 0.00347 -0.07778 C 0.00399 -0.08179 0.0033 -0.07809 0.00417 -0.08117 C 0.00451 -0.08241 0.00451 -0.08333 0.00469 -0.08426 C 0.00486 -0.08518 0.00503 -0.08549 0.00521 -0.08611 C 0.0059 -0.08889 0.00503 -0.08642 0.00608 -0.08889 C 0.00781 -0.08889 0.00955 -0.08889 0.01128 -0.08858 C 0.01233 -0.08827 0.01285 -0.08673 0.01337 -0.08518 C 0.01354 -0.08457 0.01389 -0.08395 0.01406 -0.08333 C 0.01493 -0.07685 0.01389 -0.08518 0.01493 -0.07932 C 0.0151 -0.0787 0.0151 -0.07778 0.0151 -0.07685 C 0.01528 -0.07654 0.01528 -0.07592 0.01545 -0.07562 C 0.01528 -0.07099 0.01545 -0.06667 0.0151 -0.06204 C 0.0151 -0.06173 0.01476 -0.06111 0.01458 -0.0608 C 0.01423 -0.05988 0.01371 -0.05864 0.01337 -0.05741 C 0.01319 -0.05679 0.01302 -0.05617 0.01285 -0.05555 C 0.0125 -0.05525 0.01163 -0.0537 0.01128 -0.05339 C 0.01042 -0.05278 0.00642 -0.05247 0.00625 -0.05247 L 0.00764 -0.05185 C 0.00816 -0.05185 0.00868 -0.05154 0.0092 -0.05154 C 0.00989 -0.05123 0.01076 -0.05092 0.01146 -0.05062 C 0.01198 -0.05031 0.0125 -0.05031 0.01302 -0.05 C 0.01337 -0.05 0.01371 -0.04969 0.01406 -0.04969 C 0.01441 -0.04938 0.0158 -0.04846 0.01614 -0.04815 C 0.01719 -0.04784 0.01823 -0.04753 0.01927 -0.04722 C 0.01962 -0.04722 0.01979 -0.04691 0.02014 -0.04691 C 0.02101 -0.0466 0.02187 -0.0463 0.02274 -0.04599 C 0.02413 -0.04537 0.02344 -0.04568 0.025 -0.04506 C 0.02535 -0.04475 0.02569 -0.04444 0.02587 -0.04413 C 0.02604 -0.04383 0.02691 -0.04136 0.02708 -0.04074 C 0.02726 -0.04012 0.02743 -0.0395 0.0276 -0.03889 C 0.02778 -0.03858 0.02812 -0.03827 0.02847 -0.03796 C 0.02882 -0.03704 0.02917 -0.03611 0.02951 -0.03518 C 0.03142 -0.02932 0.02864 -0.03673 0.03055 -0.0321 C 0.02986 -0.02685 0.03055 -0.02963 0.0243 -0.03117 C 0.02361 -0.03117 0.02222 -0.0321 0.02222 -0.0321 C 0.02187 -0.03241 0.0217 -0.03271 0.02135 -0.03302 C 0.02066 -0.03364 0.01979 -0.03364 0.0191 -0.03395 C 0.01788 -0.03426 0.0184 -0.03457 0.01719 -0.03518 C 0.01667 -0.03549 0.01597 -0.0358 0.01545 -0.03611 C 0.01267 -0.03611 0.00989 -0.03611 0.00712 -0.0358 C 0.00677 -0.0358 0.0066 -0.03549 0.00625 -0.03518 C 0.00573 -0.03457 0.00469 -0.03333 0.00469 -0.03333 C 0.00417 -0.02932 0.00399 -0.02963 0.00521 -0.02284 C 0.00538 -0.0216 0.00608 -0.02099 0.0066 -0.02006 C 0.00677 -0.01944 0.00694 -0.01852 0.00729 -0.01821 C 0.00885 -0.01605 0.00955 -0.01574 0.01128 -0.0145 C 0.0118 -0.01389 0.01215 -0.01327 0.01285 -0.01296 C 0.01354 -0.01265 0.01423 -0.01265 0.01493 -0.01265 C 0.01927 -0.01142 0.01528 -0.01204 0.02378 -0.01111 C 0.02569 -0.0108 0.0276 -0.0108 0.02951 -0.0108 C 0.02969 -0.01049 0.03073 -0.00864 0.03073 -0.00802 C 0.0309 -0.00586 0.03073 -0.0037 0.03055 -0.00185 C 0.03038 -0.00123 0.03003 -0.00092 0.02969 -0.00062 C 0.02517 0.00648 0.03177 -0.00339 0.02691 0.00216 C 0.02656 0.00247 0.02639 0.00309 0.02604 0.00309 C 0.02569 0.0034 0.02396 0.00401 0.02378 0.00401 C 0.02135 0.0037 0.01892 0.0037 0.01649 0.00309 C 0.01476 0.00278 0.01528 0.00247 0.01406 0.00124 C 0.0125 0 0.01319 0.00093 0.0118 -0.00062 C 0.00955 -0.00278 0.01094 -0.00185 0.00937 -0.00278 C 0.0092 -0.00309 0.00885 -0.00339 0.00868 -0.0037 C 0.00833 -0.00432 0.00798 -0.00463 0.00764 -0.00525 C 0.00712 -0.00555 0.00677 -0.00617 0.00625 -0.00648 C 0.0059 -0.00679 0.00555 -0.0071 0.00521 -0.00741 C 0.00486 -0.00771 0.00451 -0.00771 0.00417 -0.00802 C 0.00347 -0.00771 0.00278 -0.00802 0.00208 -0.00741 C 0.00173 -0.0071 0.00156 -0.00617 0.00139 -0.00555 C 0.00104 -0.00525 0.00087 -0.00494 0.00052 -0.00463 C 0.00052 -0.00432 0.00035 -0.0037 0.00035 -0.00339 C 0.00017 -0.00278 0 -0.00062 0 0 Z " pathEditMode="relative" ptsTypes="AAAAAAAAAAAAAAAAAAAAAAAAAAAAAAAAAAAAAAAAAAAAAAAAAAAAAAAAAAAAAAAAAAAAAAAAAAAAAAAAAAAAAAAAAAAAAAAAAAAAAAAAAAAAAAAA">
                                      <p:cBhvr>
                                        <p:cTn id="130" dur="3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22 -0.00432 0.00469 -0.0108 0.0007 -0.01574 C -0.00104 -0.0179 -0.00347 -0.01667 -0.00555 -0.01728 C -0.00798 -0.01667 -0.01042 -0.01728 -0.01285 -0.01574 C -0.01736 -0.01327 -0.01215 0.00216 -0.01198 0.00278 C -0.00972 0.00957 -0.00555 0.00957 -0.00191 0.01111 C 0.0007 0.00957 0.00434 0.01049 0.0059 0.00679 C 0.00781 0.00247 0.00729 -0.00401 0.00695 -0.00926 C 0.00642 -0.01759 0.00122 -0.02778 -0.00104 -0.03333 C -0.00139 -0.0358 -0.00226 -0.03827 -0.00208 -0.04074 C -0.00173 -0.0571 -0.00139 -0.05648 0.00156 -0.06759 C 0.0033 -0.09321 0.0007 -0.05772 0.00278 -0.0821 C 0.00434 -0.1 0.00122 -0.09661 0.00521 -0.1 C 0.0059 -0.09907 0.00695 -0.09846 0.00747 -0.09691 C 0.00955 -0.09136 0.00886 -0.08488 0.00781 -0.0787 C 0.00712 -0.07562 0.0059 -0.07284 0.00486 -0.07006 C 0.00434 -0.06667 0.00347 -0.06358 0.0033 -0.06019 C 0.00295 -0.05247 0.00642 -0.04815 0.00955 -0.04352 C 0.01198 -0.04043 0.01441 -0.03827 0.01719 -0.0358 C 0.01806 -0.03303 0.01875 -0.03056 0.01979 -0.02778 C 0.02083 -0.025 0.0224 -0.02253 0.02344 -0.01944 C 0.02396 -0.01759 0.02413 -0.01482 0.02448 -0.01265 C 0.02413 -0.00772 0.02483 -0.00216 0.02344 0.00216 C 0.02066 0.00988 0.01285 -0.00401 0.0125 -0.00432 C 0.01215 -0.00803 0.01181 -0.01173 0.01163 -0.01543 C 0.01129 -0.02006 0.01181 -0.02531 0.01094 -0.02963 C 0.01042 -0.03179 0.00903 -0.03241 0.00799 -0.03395 C 0.00538 -0.03303 0.00243 -0.03333 0 -0.03117 C -0.00538 -0.02654 -0.00608 -0.01975 -0.00781 -0.0108 C -0.00851 -0.00772 -0.00885 -0.00463 -0.00937 -0.00154 C -0.00885 0.00123 -0.00885 0.00432 -0.00781 0.00679 C -0.00642 0.01018 -0.00451 0.01327 -0.00243 0.01512 C -0.00035 0.01697 0.00833 0.02006 0.01094 0.0213 C 0.0125 0.02099 0.01441 0.02222 0.0158 0.02068 C 0.02344 0.01296 0.02188 0.00463 0.02101 -0.00988 C 0.02083 -0.01265 0.02066 -0.01605 0.01945 -0.01759 C 0.01788 -0.01975 0.01545 -0.01883 0.01354 -0.01944 C 0.01181 -0.01914 0.00903 -0.02161 0.00833 -0.01852 C 0.00625 -0.01142 0.01389 -0.00278 0.01563 0 C 0.01563 0.00093 0.01615 0.00216 0.0158 0.00309 C 0.01511 0.00463 0.01406 0.00556 0.01302 0.00556 C 0.00903 0.00525 0.00521 0.00339 0.00122 0.00216 C -0.00035 0.00031 0.00017 0.00031 0 0 Z " pathEditMode="relative" ptsTypes="AAAAAAAAAAAAAAAAAAAAAAAAAAAAAAAAAAAAAAAAAAAA">
                                      <p:cBhvr>
                                        <p:cTn id="132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365 0.00463 -0.00122 0.00246 -0.00365 0.0037 C -0.00417 0.00401 -0.00521 0.00463 -0.00521 0.00463 C -0.00539 0.00524 -0.00591 0.00524 -0.00591 0.00617 C -0.00625 0.01111 -0.00504 0.00956 -0.00313 0.01018 C -0.00261 0.01018 -0.00209 0.01049 -0.00157 0.0108 C 0 0.01049 0.00139 0.0108 0.00295 0.01018 C 0.00312 0.01018 0.00312 0.00925 0.00347 0.00895 C 0.00486 0.00617 0.00451 0.00771 0.00573 0.00524 C 0.00607 0.00432 0.00677 0.00246 0.00677 0.00246 C 0.00746 -0.00463 0.00729 -0.00093 0.00659 -0.01389 C 0.00659 -0.01451 0.00642 -0.01482 0.00625 -0.01513 C 0.0059 -0.01698 0.00503 -0.02068 0.00503 -0.02068 C 0.00486 -0.02192 0.00486 -0.02315 0.00468 -0.02408 C 0.00434 -0.02562 0.00347 -0.02871 0.00347 -0.02871 C 0.0033 -0.02933 0.0033 -0.03025 0.00312 -0.03087 C 0.00312 -0.03149 0.00295 -0.03179 0.00295 -0.03241 C 0.00225 -0.03797 0.00295 -0.0355 0.00191 -0.03828 C 0.00139 -0.04136 0.00173 -0.0392 0.00052 -0.04445 C 0.00034 -0.04507 0.00034 -0.04599 0 -0.04661 C -0.00018 -0.04723 -0.00035 -0.04754 -0.00052 -0.04815 C -0.00087 -0.04908 -0.00122 -0.05124 -0.00157 -0.05278 C -0.00157 -0.0534 -0.00174 -0.05402 -0.00174 -0.05463 C -0.00226 -0.06235 -0.00191 -0.05957 -0.00261 -0.06328 C -0.00261 -0.06451 -0.00278 -0.06575 -0.00278 -0.06698 C -0.00295 -0.06852 -0.00295 -0.06976 -0.00313 -0.0713 C -0.00313 -0.07223 -0.0033 -0.07346 -0.0033 -0.07439 C -0.00348 -0.08395 -0.00382 -0.09537 -0.0033 -0.10463 C -0.0033 -0.10494 -0.00278 -0.10494 -0.00261 -0.10494 C -0.00226 -0.10556 -0.00209 -0.10618 -0.00174 -0.10649 C 0.00017 -0.1071 -0.00035 -0.10618 0 -0.10463 C 0.00017 -0.10402 0.00034 -0.10371 0.00052 -0.10309 C 0.00052 -0.10062 0.00052 -0.09784 0.00034 -0.09537 C 0.00017 -0.09476 0 -0.09445 -0.00018 -0.09383 C -0.00052 -0.09321 -0.0007 -0.0926 -0.00105 -0.09198 C -0.00139 -0.09136 -0.00243 -0.09044 -0.00278 -0.09013 C -0.00382 -0.09044 -0.00556 -0.08889 -0.00591 -0.09075 C -0.00799 -0.09846 -0.00695 -0.09939 -0.00486 -0.10186 C -0.0033 -0.10155 0.00017 -0.1034 0.00139 -0.09939 C 0.00156 -0.09846 0.00156 -0.09754 0.00156 -0.09661 C 0.00156 -0.09414 0.00156 -0.09167 0.00139 -0.0892 C 0.00121 -0.08858 0.00086 -0.08858 0.00052 -0.08828 C 0.00017 -0.08797 -0.00018 -0.08797 -0.00052 -0.08797 C -0.00105 -0.08766 -0.00157 -0.08735 -0.00209 -0.08704 C -0.00278 -0.08673 -0.00417 -0.08612 -0.00417 -0.08612 C -0.00434 -0.08581 -0.00469 -0.0855 -0.00486 -0.08519 C -0.00521 -0.08488 -0.00556 -0.08457 -0.00591 -0.08426 C -0.0073 -0.08272 -0.00677 -0.08272 -0.00799 -0.08087 C -0.01094 -0.07655 -0.00712 -0.08303 -0.01007 -0.07778 C -0.01059 -0.075 -0.01007 -0.07778 -0.01111 -0.07439 C -0.01129 -0.07377 -0.01146 -0.07315 -0.01164 -0.07254 C -0.01181 -0.07007 -0.01181 -0.06729 -0.01198 -0.06482 C -0.01198 -0.0642 -0.01198 -0.06358 -0.01216 -0.06297 C -0.01233 -0.06235 -0.0125 -0.06204 -0.01268 -0.06142 C -0.01337 -0.05618 -0.01233 -0.06328 -0.01372 -0.05772 C -0.01407 -0.05649 -0.01424 -0.05494 -0.01459 -0.05371 C -0.01459 -0.05309 -0.01459 -0.05278 -0.01476 -0.05216 L -0.01563 -0.05031 C -0.01563 -0.04939 -0.0158 -0.04846 -0.0158 -0.04754 C -0.01598 -0.0463 -0.01598 -0.04476 -0.01615 -0.04352 C -0.01615 -0.04229 -0.01632 -0.04136 -0.01632 -0.04013 C -0.01615 -0.03365 -0.01719 -0.03395 -0.01511 -0.03241 C -0.01476 -0.0321 -0.01459 -0.0321 -0.01424 -0.03179 C -0.01216 -0.03241 -0.0099 -0.03241 -0.00782 -0.03334 C -0.0073 -0.03334 -0.00695 -0.03426 -0.00643 -0.03457 C -0.00591 -0.03519 -0.00539 -0.03519 -0.00486 -0.0355 C -0.00469 -0.03612 -0.00434 -0.03673 -0.00417 -0.03735 C -0.00382 -0.03797 -0.0033 -0.03858 -0.00313 -0.0392 C -0.00174 -0.04568 -0.00382 -0.0426 -0.00209 -0.04476 C 0.00069 -0.04352 0.00364 -0.04291 0.00625 -0.04105 C 0.00694 -0.04075 0.00711 -0.03951 0.00764 -0.03828 C 0.00885 -0.03488 0.0085 -0.03581 0.0092 -0.03179 C 0.00937 -0.03056 0.00972 -0.02933 0.00989 -0.02809 C 0.01215 -0.01513 0.00972 -0.0284 0.01076 -0.02254 C 0.01059 -0.01976 0.01093 -0.0142 0.0092 -0.01204 C 0.00885 -0.01173 0.00833 -0.01173 0.00781 -0.01142 C 0.00764 -0.01142 0.00729 -0.01112 0.00711 -0.01112 L -0.00382 -0.01204 C -0.00747 -0.01235 -0.00191 -0.01328 -0.00747 -0.01204 C -0.00782 -0.01142 -0.00816 -0.01112 -0.00851 -0.0105 C -0.00973 -0.00926 -0.01007 -0.00957 -0.01094 -0.00741 C -0.01129 -0.00618 -0.01164 -0.00402 -0.01198 -0.00278 C -0.01164 -0.00155 -0.01146 -0.00031 -0.01111 0.00092 C -0.01094 0.00123 -0.01059 0.00123 -0.01042 0.00154 C -0.00834 0.00277 -0.00973 0.00216 -0.00747 0.00277 C -0.00504 0.00277 -0.00261 0.00246 -0.00018 0.00246 C 0.00104 0.00216 0 0.0003 0 0 Z " pathEditMode="relative" ptsTypes="AAAAAAAAAAAAAAAAAAAAAAAAAAAAAAAAAAAAAAAAAAAAAAAAAAAAAAAAAAAAAAAAAAAAAAAAAAAAAAAAAAAAAAAA">
                                      <p:cBhvr>
                                        <p:cTn id="134" dur="4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87 -0.00123 -0.00174 -0.00277 -0.00244 -0.00401 C -0.00278 -0.00493 -0.00278 -0.00617 -0.00313 -0.00679 C -0.0033 -0.00771 -0.00365 -0.00802 -0.00382 -0.00864 C -0.00417 -0.00926 -0.00417 -0.01018 -0.00452 -0.01049 C -0.00469 -0.01142 -0.00504 -0.01203 -0.00521 -0.01296 C -0.00539 -0.01358 -0.00556 -0.0145 -0.00573 -0.01512 C -0.00591 -0.01574 -0.00625 -0.01635 -0.0066 -0.01666 C -0.00799 -0.01882 -0.00764 -0.01821 -0.00903 -0.01882 C -0.00938 -0.01913 -0.00973 -0.01975 -0.01007 -0.01975 C -0.01042 -0.02006 -0.01129 -0.02037 -0.01094 -0.02037 C -0.01042 -0.02037 -0.00921 -0.01975 -0.00869 -0.01944 C -0.00799 -0.01913 -0.0073 -0.01913 -0.0066 -0.01882 C -0.00608 -0.01882 -0.00487 -0.01759 -0.00452 -0.01882 C -0.00434 -0.01944 -0.00521 -0.01913 -0.00556 -0.01944 C -0.00591 -0.01913 -0.00643 -0.01944 -0.00678 -0.01882 C -0.00799 -0.01821 -0.00834 -0.01728 -0.00903 -0.01574 C -0.00938 -0.01481 -0.00955 -0.01389 -0.00973 -0.01296 C -0.0099 0 -0.00799 -0.00277 -0.01077 0.00062 C -0.01198 0.00402 -0.01025 -0.0003 -0.01198 0.00278 C -0.01216 0.00309 -0.01233 0.00371 -0.0125 0.00432 C -0.01337 0.00587 -0.01337 0.00587 -0.01424 0.0071 C -0.01459 0.00803 -0.01511 0.00865 -0.01528 0.00988 C -0.01563 0.0105 -0.01563 0.01111 -0.01598 0.01173 C -0.01615 0.01235 -0.01667 0.01297 -0.01702 0.01358 C -0.01702 0.0142 -0.01737 0.01451 -0.01737 0.01544 C -0.01737 0.01852 -0.01737 0.02161 -0.01702 0.0247 C -0.01684 0.02562 -0.0165 0.02686 -0.01598 0.02747 C -0.01528 0.02809 -0.01494 0.02902 -0.01424 0.02932 C -0.01198 0.02963 -0.01303 0.02932 -0.01094 0.03025 C -0.00921 0.02994 -0.00747 0.02994 -0.00573 0.02963 C -0.00521 0.02963 -0.00417 0.02871 -0.00417 0.02871 C -0.0033 0.02902 -0.00244 0.02902 -0.00157 0.02963 C -0.00122 0.02994 -0.00087 0.03056 -0.00053 0.03118 C 0.00034 0.0321 0 0.03179 0.00104 0.03241 C 0.00225 0.03457 0.00156 0.03334 0.00347 0.03581 C 0.00364 0.03581 0.00381 0.03642 0.00416 0.03673 L 0.00555 0.03704 C 0.00763 0.03889 0.00572 0.03735 0.00972 0.03858 C 0.00989 0.03858 0.01006 0.03889 0.01041 0.03889 C 0.01076 0.0392 0.01111 0.0392 0.01145 0.03951 C 0.01302 0.03889 0.01475 0.03889 0.01631 0.03797 C 0.01701 0.03766 0.01736 0.03673 0.01805 0.03611 C 0.01822 0.03581 0.01875 0.0355 0.01909 0.03519 C 0.02187 0.03241 0.01892 0.03519 0.02135 0.03303 C 0.02187 0.03179 0.02274 0.03056 0.02291 0.02932 C 0.02291 0.02871 0.02326 0.02655 0.02343 0.02593 C 0.02361 0.02531 0.02378 0.025 0.02395 0.0247 C 0.02395 0.02377 0.0243 0.02284 0.0243 0.02192 C 0.02413 0.01852 0.02395 0.01513 0.02361 0.01204 C 0.02361 0.0105 0.02204 0.00926 0.02152 0.00895 C 0.02135 0.00865 0.02118 0.00803 0.02083 0.00803 C 0.01961 0.0071 0.01996 0.00741 0.0184 0.00618 C 0.01788 0.00556 0.01718 0.00494 0.01666 0.00432 C 0.01631 0.0034 0.01614 0.00247 0.01597 0.00186 C 0.01562 0.00124 0.0151 0.00062 0.0151 0 C 0.01493 -0.0145 0.01371 -0.01172 0.01631 -0.01666 C 0.01701 -0.01635 0.0177 -0.01666 0.01822 -0.01605 C 0.01857 -0.01605 0.01875 -0.01574 0.01909 -0.01512 C 0.01979 -0.01419 0.02031 -0.01265 0.02118 -0.01142 C 0.02135 -0.01111 0.02152 -0.0108 0.02187 -0.01049 C 0.02413 -0.00833 0.02187 -0.01111 0.02361 -0.00864 C 0.02395 -0.00771 0.02447 -0.00709 0.02465 -0.00586 C 0.025 -0.00463 0.02534 -0.00277 0.02552 -0.00123 C 0.02586 0.00216 0.02569 0.00216 0.02604 0.00556 C 0.02621 0.0071 0.02638 0.00834 0.02656 0.00988 C 0.02656 0.01019 0.02673 0.0105 0.02673 0.01111 C 0.02691 0.01173 0.02691 0.01235 0.02708 0.01297 C 0.02743 0.01389 0.02812 0.01574 0.02812 0.01574 C 0.02795 0.02007 0.02777 0.02439 0.02777 0.02871 C 0.02777 0.02994 0.02795 0.03118 0.02812 0.03241 C 0.02829 0.03303 0.02864 0.03303 0.02881 0.03334 C 0.02986 0.03334 0.03072 0.03334 0.03159 0.03303 C 0.03194 0.03272 0.03211 0.03149 0.03263 0.03118 C 0.03298 0.03056 0.0335 0.03025 0.03385 0.02963 C 0.0342 0.02932 0.03454 0.02871 0.03489 0.0284 C 0.03506 0.02778 0.03506 0.02686 0.03506 0.02655 C 0.03524 0.02562 0.03576 0.02531 0.03576 0.0247 C 0.03576 0.02223 0.03559 0.02007 0.03506 0.01821 C 0.03506 0.01698 0.03437 0.01667 0.03402 0.01574 C 0.03385 0.01513 0.03385 0.01451 0.03368 0.01389 C 0.03333 0.01297 0.03263 0.01111 0.03229 0.01019 C 0.03211 0.00957 0.03177 0.00895 0.03159 0.00834 C 0.0309 0.00371 0.03194 0.00988 0.02951 0.0034 L 0.02777 -0.00092 C 0.02777 -0.00123 0.0276 -0.00185 0.02743 -0.00216 C 0.02708 -0.00277 0.02656 -0.00339 0.02638 -0.00401 C 0.02604 -0.00463 0.02586 -0.00555 0.02552 -0.00586 C 0.025 -0.00709 0.0243 -0.00802 0.02361 -0.00926 L 0.02291 -0.01049 C 0.02222 -0.01605 0.02326 -0.00864 0.02187 -0.01419 C 0.02152 -0.01574 0.02135 -0.01728 0.02118 -0.01851 C 0.021 -0.01882 0.02048 -0.02129 0.02031 -0.02222 C 0.02013 -0.02314 0.02013 -0.02407 0.02013 -0.025 C 0.01979 -0.02654 0.01927 -0.02808 0.01909 -0.02963 L 0.01875 -0.03086 C 0.01857 -0.04012 0.01875 -0.04938 0.0184 -0.05833 C 0.0184 -0.05895 0.01822 -0.05926 0.01805 -0.05956 C 0.0177 -0.06018 0.01684 -0.06172 0.01631 -0.06203 C 0.01579 -0.06234 0.0151 -0.06234 0.01458 -0.06234 C 0.01336 -0.06234 0.01215 -0.06234 0.01093 -0.06203 C 0.00937 -0.06172 0.00989 -0.0608 0.00868 -0.05956 C 0.00833 -0.05956 0.00798 -0.05926 0.00763 -0.05926 C 0.00729 -0.05864 0.00694 -0.05833 0.00677 -0.05771 C 0.00659 -0.0574 0.00642 -0.05648 0.00625 -0.05586 C 0.00607 -0.05555 0.0059 -0.05493 0.00572 -0.05463 C 0.00555 -0.05308 0.00538 -0.05154 0.0052 -0.05 C 0.00503 -0.04938 0.00503 -0.04876 0.00486 -0.04814 C 0.00486 -0.04722 0.00486 -0.04629 0.00468 -0.04537 C 0.00486 -0.04197 0.00468 -0.03827 0.00486 -0.03456 C 0.00503 -0.03395 0.00538 -0.03364 0.00555 -0.03271 C 0.00642 -0.025 0.00503 -0.03024 0.00625 -0.02592 C 0.00694 -0.01759 0.00659 -0.02191 0.00625 -0.00648 C 0.00625 -0.00339 0.00625 -0.00339 0.0052 -0.00123 C 0.00503 -0.00092 0.00468 -0.0003 0.00451 0 C 0.00399 0.00031 0.00347 0.00062 0.00312 0.00093 C 0.00277 0.00124 0.0026 0.00155 0.00243 0.00186 C 0.00225 0.00216 0.00173 0.00556 0.00138 0.00618 C 0.00104 0.00618 0.00017 0.00093 0 0 Z " pathEditMode="relative" ptsTypes="AAAAAAAAAAAAAAAAAAAAAAAAAAAAAAAAAAAAAAAAAAAAAAAAAAAAAAAAAAAAAAAAAAAAAAAAAAAAAAAAAAAAAAAAAAAAAAAAAAAAAAAAAAAAAAAAAAAAAAAA">
                                      <p:cBhvr>
                                        <p:cTn id="136" dur="3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-0.00093 0.00208 -0.00278 0.0026 -0.00432 C 0.00295 -0.00494 0.00313 -0.00556 0.00347 -0.00617 C 0.00365 -0.00648 0.00399 -0.00648 0.00417 -0.0071 C 0.00504 -0.00864 0.00625 -0.01142 0.00712 -0.01358 C 0.00712 -0.01451 0.00747 -0.01574 0.00729 -0.01667 C 0.00729 -0.02037 0.00747 -0.02407 0.00677 -0.02747 C 0.0066 -0.0287 0.00573 -0.02994 0.00504 -0.03056 C 0.00451 -0.03117 0.00399 -0.0321 0.00347 -0.03241 C 0.00156 -0.03364 0.00399 -0.0321 0.00156 -0.03333 C 0.00139 -0.03364 0.00104 -0.03364 0.00087 -0.03395 L -0.00121 -0.03488 C -0.0026 -0.03457 -0.00399 -0.03457 -0.00521 -0.03395 C -0.00556 -0.03364 -0.00573 -0.03241 -0.0059 -0.0321 C -0.00625 -0.03148 -0.00677 -0.03148 -0.00694 -0.03117 C -0.00746 -0.03056 -0.00799 -0.02963 -0.00833 -0.0287 C -0.00868 -0.02747 -0.00885 -0.02654 -0.00972 -0.02562 C -0.0099 -0.02531 -0.01024 -0.02531 -0.01042 -0.025 C -0.01163 -0.02531 -0.01267 -0.02531 -0.01389 -0.02593 C -0.01528 -0.02685 -0.01493 -0.02747 -0.01597 -0.02932 C -0.01615 -0.02963 -0.01649 -0.02963 -0.01667 -0.03025 C -0.01771 -0.03179 -0.01771 -0.03241 -0.01823 -0.03426 C -0.0184 -0.03519 -0.0184 -0.03611 -0.01858 -0.03704 C -0.01858 -0.03765 -0.01875 -0.03827 -0.01875 -0.03889 C -0.01875 -0.04352 -0.01858 -0.04815 -0.01823 -0.05278 C -0.01806 -0.0571 -0.01823 -0.05586 -0.01719 -0.05926 C -0.01701 -0.06173 -0.01701 -0.06451 -0.01667 -0.06667 C -0.01667 -0.06759 -0.01615 -0.06821 -0.01597 -0.06914 C -0.0158 -0.07006 -0.0158 -0.07099 -0.01562 -0.07191 C -0.01562 -0.07253 -0.01545 -0.07315 -0.01545 -0.07377 C -0.0151 -0.07623 -0.01528 -0.07407 -0.01458 -0.07654 C -0.01424 -0.07809 -0.01371 -0.07963 -0.01337 -0.08117 C -0.01319 -0.08179 -0.01302 -0.08241 -0.01285 -0.08303 C -0.01215 -0.08426 -0.01094 -0.08673 -0.0099 -0.08765 C -0.00972 -0.08796 -0.00937 -0.08796 -0.0092 -0.08796 C -0.00816 -0.08858 -0.00694 -0.08889 -0.0059 -0.08889 C -0.00538 -0.08951 -0.00469 -0.08982 -0.00417 -0.09043 C -0.00382 -0.09074 -0.00365 -0.09136 -0.0033 -0.09167 C -0.00347 -0.09444 -0.00347 -0.09753 -0.00365 -0.1 C -0.00365 -0.10093 -0.00399 -0.10154 -0.00417 -0.10247 C -0.00538 -0.11049 -0.00399 -0.10432 -0.00521 -0.10926 C -0.00556 -0.10895 -0.00625 -0.10895 -0.00642 -0.10833 C -0.00712 -0.10741 -0.00729 -0.10586 -0.00781 -0.10463 C -0.00868 -0.10247 -0.00816 -0.10432 -0.00885 -0.10093 C -0.00903 -0.1 -0.00903 -0.09907 -0.0092 -0.09815 C -0.0092 -0.09753 -0.00937 -0.09691 -0.00937 -0.0963 C -0.01007 -0.08982 -0.00903 -0.09815 -0.01024 -0.08982 C -0.01007 -0.08549 -0.01024 -0.08117 -0.0099 -0.07685 C -0.0099 -0.07623 -0.00937 -0.07531 -0.0092 -0.07469 C -0.00799 -0.0713 -0.0092 -0.07407 -0.00694 -0.07006 C -0.00642 -0.06698 -0.00729 -0.07037 -0.00538 -0.06667 C -0.00521 -0.06636 -0.00521 -0.06543 -0.00486 -0.06482 C -0.00451 -0.0642 -0.00399 -0.06389 -0.00365 -0.06296 C -0.00347 -0.06265 -0.0033 -0.06204 -0.00312 -0.06173 C -0.0026 -0.0608 -0.00208 -0.0608 -0.00156 -0.06019 C 0.00035 -0.06142 0.00069 -0.06049 0.00139 -0.06296 C 0.00156 -0.06358 0.00156 -0.06389 0.00156 -0.06451 C 0.00156 -0.06728 0.0026 -0.0713 0.00139 -0.07315 C 0 -0.07562 -0.0033 -0.07222 -0.00469 -0.07099 C -0.00503 -0.07037 -0.00538 -0.06975 -0.00573 -0.06914 C -0.0066 -0.06759 -0.00781 -0.06605 -0.00885 -0.06482 C -0.01146 -0.0571 -0.01007 -0.06049 -0.0125 -0.05463 C -0.01267 -0.0537 -0.01285 -0.05247 -0.01302 -0.05154 C -0.01319 -0.05062 -0.01371 -0.04969 -0.01389 -0.04877 C -0.01406 -0.04537 -0.01389 -0.04198 -0.01354 -0.03858 C -0.01354 -0.03765 -0.01285 -0.03704 -0.0125 -0.03611 C -0.01111 -0.03333 -0.01181 -0.03488 -0.00972 -0.03303 C -0.0092 -0.03241 -0.00885 -0.03179 -0.00833 -0.03148 C -0.00799 -0.03117 -0.00764 -0.03117 -0.00729 -0.03117 C -0.00399 -0.02994 -0.00556 -0.03086 -0.00382 -0.02963 C -0.00139 -0.03117 -0.00139 -0.03025 -0.0033 -0.03765 C -0.00365 -0.03858 -0.00434 -0.0392 -0.00469 -0.03982 C -0.00573 -0.04198 -0.00521 -0.04383 -0.00764 -0.04537 C -0.0092 -0.04661 -0.00833 -0.04599 -0.00972 -0.04691 C -0.01024 -0.0463 -0.01094 -0.04599 -0.01146 -0.04537 C -0.01198 -0.04506 -0.0125 -0.04537 -0.01285 -0.04506 C -0.01528 -0.04167 -0.01458 -0.04167 -0.01597 -0.03889 C -0.01632 -0.03827 -0.01667 -0.03796 -0.01701 -0.03704 C -0.01736 -0.03611 -0.01788 -0.03426 -0.01823 -0.03303 C -0.01875 -0.02963 -0.01892 -0.0284 -0.01806 -0.02407 C -0.01788 -0.02315 -0.01719 -0.02284 -0.01667 -0.02222 C -0.01632 -0.02191 -0.01562 -0.02191 -0.0151 -0.02191 C -0.01458 -0.02191 -0.01354 -0.0213 -0.01337 -0.02222 C -0.01181 -0.02901 -0.01302 -0.0287 -0.01493 -0.02932 C -0.01632 -0.02901 -0.01771 -0.02932 -0.0191 -0.0287 C -0.02014 -0.0284 -0.02066 -0.02685 -0.02118 -0.02562 C -0.02153 -0.02469 -0.0217 -0.02407 -0.02187 -0.02315 C -0.02187 -0.0213 -0.02205 -0.01944 -0.0217 -0.01759 C -0.02153 -0.01698 -0.02118 -0.01698 -0.02083 -0.01667 C -0.01823 -0.01327 -0.02083 -0.01605 -0.01858 -0.01389 C -0.01806 -0.01358 -0.01771 -0.01296 -0.01719 -0.01265 C -0.01667 -0.01204 -0.01597 -0.01204 -0.01545 -0.01173 C -0.01493 -0.01142 -0.01441 -0.0108 -0.01389 -0.0108 C -0.01181 -0.00988 -0.00729 -0.00988 -0.00625 -0.00988 C -0.00573 -0.00957 -0.00538 -0.00957 -0.00486 -0.00926 C -0.00469 -0.00926 -0.00451 -0.00864 -0.00417 -0.00833 C -0.00382 -0.00803 -0.00365 -0.00803 -0.0033 -0.00803 C -0.00312 -0.00772 -0.00278 -0.00741 -0.0026 -0.0071 C -0.00208 -0.00617 -0.00191 -0.00525 -0.00156 -0.00432 C -0.00087 -0.00247 -0.00035 -0.00093 0.00087 0.00031 C 0.00104 0.00062 0.00139 0.00093 0.00156 0.00123 C 0.00191 0.00154 0.00035 0.00031 0 0 Z " pathEditMode="relative" ptsTypes="AAAAAAAAAAAAAAAAAAAAAAAAAAAAAAAAAAAAAAAAAAAAAAAAAAAAAAAAAAAAAAAAAAAAAAAAAAAAAAAAAAAAAAAAAAAAAAAAAAAAAAA">
                                      <p:cBhvr>
                                        <p:cTn id="138" dur="3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56 -0.00155 0.0033 -0.00309 0.00469 -0.00463 C 0.00503 -0.00525 0.00521 -0.00587 0.00555 -0.00618 C 0.00625 -0.00741 0.00712 -0.00834 0.00781 -0.00926 C 0.00798 -0.01142 0.00851 -0.01389 0.00816 -0.01574 C 0.00642 -0.02809 0.00486 -0.03766 0.00087 -0.04723 C -0.00052 -0.05062 -0.00209 -0.05371 -0.00365 -0.0571 C -0.00486 -0.0642 -0.00521 -0.06513 -0.0059 -0.07315 C -0.0066 -0.0821 -0.0059 -0.0892 -0.00955 -0.09723 C -0.01042 -0.09877 -0.01198 -0.09753 -0.0132 -0.09753 C -0.01389 -0.09506 -0.01493 -0.0926 -0.01511 -0.08982 C -0.01528 -0.07686 -0.01181 -0.07439 -0.00799 -0.06389 C -0.00625 -0.05926 -0.00486 -0.05216 -0.00365 -0.04692 C -0.00486 -0.04506 -0.00573 -0.04198 -0.00729 -0.04136 C -0.00955 -0.04013 -0.01233 -0.04044 -0.01459 -0.04229 C -0.01632 -0.04352 -0.01945 -0.05772 -0.01979 -0.05895 C -0.02066 -0.06605 -0.0217 -0.07006 -0.01997 -0.07778 C -0.01927 -0.08118 -0.01771 -0.08395 -0.01667 -0.08704 C -0.01597 -0.09167 -0.01528 -0.09537 -0.02188 -0.08179 C -0.02292 -0.07994 -0.02327 -0.07686 -0.02361 -0.07408 C -0.02483 -0.06698 -0.02535 -0.05679 -0.02726 -0.05 C -0.02778 -0.04784 -0.02899 -0.04661 -0.02986 -0.04506 C -0.03056 -0.04352 -0.03143 -0.04198 -0.03195 -0.04044 C -0.03542 -0.03087 -0.0349 -0.03148 -0.03698 -0.0213 C -0.03698 -0.01914 -0.03785 -0.01667 -0.03715 -0.01451 C -0.03646 -0.01204 -0.0349 -0.0105 -0.03351 -0.00926 C -0.03056 -0.00679 -0.0283 -0.00648 -0.02518 -0.00618 L -0.01215 -0.00432 C -0.00816 -0.00155 -0.00972 -0.00216 -0.00573 -0.00155 C -0.00052 -0.00093 -0.00087 -0.00031 0 0 Z " pathEditMode="relative" ptsTypes="AAAAAAAAAAAAAAAAAAAAAAAAAAAAAAA">
                                      <p:cBhvr>
                                        <p:cTn id="140" dur="3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0" presetClass="pat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062 L -4.72222E-6 -0.00031 C -0.00243 -0.00155 -0.00243 -0.00247 -0.00295 -0.0034 C -0.00329 -0.00402 -0.00347 -0.00494 -0.00347 -0.00587 C -0.00503 -0.00803 -0.0059 -0.00895 -0.0059 -0.01081 L -0.0059 -0.01266 C -0.0059 -0.01575 -0.00503 -0.01636 -0.0059 -0.02068 C -0.0059 -0.0213 -0.0059 -0.02099 -0.00642 -0.02099 C -0.00781 -0.02068 -0.01006 -0.02068 -0.0118 -0.02007 C -0.01197 -0.02007 -0.01302 -0.01976 -0.01302 -0.01914 C -0.01302 -0.01883 -0.01302 -0.01821 -0.01302 -0.01791 C -0.01302 -0.01605 -0.01302 -0.01451 -0.01302 -0.01266 C -0.01302 -0.01173 -0.01302 -0.0105 -0.01197 -0.00988 C -0.0118 -0.00957 -0.01163 -0.00926 -0.01145 -0.00895 C -0.01111 -0.00803 -0.01111 -0.0071 -0.01076 -0.00618 L -0.01076 -0.00433 C -0.01076 -0.00371 -0.01006 -0.00278 -0.01006 -0.00216 C -0.01006 -0.00124 -0.00902 0.00061 -0.00902 0.00092 C -0.00781 0.00401 -0.00902 -0.00031 -0.00781 0.00401 C -0.00729 0.00833 -0.00885 0.00123 -0.00781 0.00709 C -0.00781 0.00771 -0.00781 0.00833 -0.00885 0.00833 L -0.01006 0.00833 C -0.01006 0.00833 -0.01076 0.00833 -0.01111 0.00833 C -0.01701 0.01142 -0.02187 0.01142 -0.02743 0.01142 C -0.03003 0.01142 -0.03263 0.01142 -0.03489 0.00833 L -0.03576 0.00833 L -0.03645 0.00833 L -0.03871 0.00833 L -0.03958 0.00833 C -0.04149 0.00709 -0.0401 0.00771 -0.04166 0.00709 L -0.04322 0.00617 C -0.0434 0.00617 -0.04375 0.00555 -0.04392 0.00555 L -0.04565 0.00524 C -0.05468 0.00833 -0.04097 0.01327 -0.04791 0.01388 C -0.04513 0.01388 -0.05208 0.00833 -0.0493 0.00833 C -0.05052 0.00833 -0.04444 0.00833 -0.04565 0.00864 C -0.04652 0.01172 -0.04965 0.00709 -0.04756 0.00555 C -0.04513 0.0037 -0.05538 0.00246 -0.05156 0.00123 L -0.04375 0.00463 C -0.0519 0.00771 -0.04357 -0.00062 -0.05173 0.00185 C -0.04895 -0.00155 -0.05277 0.0003 -0.04965 -0.00371 C -0.04913 -0.00433 -0.04704 0.00432 -0.04635 0.00339 C -0.046 0.00339 -0.04826 0.00154 -0.04791 0.00154 C -0.04774 0.00092 -0.04774 -0.00124 -0.04756 -0.00124 C -0.04739 -0.00186 -0.05156 -0.01605 -0.05104 -0.01605 C -0.05069 -0.01667 -0.04791 0.00246 -0.04756 0.00154 C -0.04739 0.00154 -0.05034 0.00185 -0.05017 0.00154 C -0.04965 0.00154 -0.04913 -0.00278 -0.04878 -0.0034 C -0.04618 -0.00525 -0.06076 0.00401 -0.05677 0.00154 C -0.05642 0.00123 -0.05625 0.00061 -0.05607 0.0003 C -0.05434 -0.00216 -0.0559 0.0003 -0.05434 -0.00124 C -0.05364 -0.00186 -0.05277 -0.00309 -0.05277 -0.00278 C -0.0519 -0.00278 -0.05138 -0.00278 -0.05052 -0.00216 C -0.04965 -0.00155 -0.0493 0.0003 -0.04861 0.00061 C -0.04652 0.00123 -0.04756 0.00092 -0.04531 0.00154 L -0.04131 0.0003 C -0.04079 4.32099E-6 -0.04045 4.32099E-6 -0.04027 -0.00031 C -0.03993 -0.00062 -0.03958 -0.00124 -0.03923 -0.00155 C -0.03888 -0.00216 -0.03854 -0.00278 -0.03802 -0.0034 C -0.03697 -0.00803 -0.0375 -0.00587 -0.03645 -0.00957 C -0.03506 -0.02377 -0.03611 -0.01204 -0.03559 -0.04044 C -0.03559 -0.04291 -0.03524 -0.04537 -0.03506 -0.04784 C -0.03506 -0.04846 -0.03506 -0.04908 -0.03489 -0.0497 C -0.03472 -0.05093 -0.03454 -0.05186 -0.03454 -0.05309 C -0.03437 -0.0571 -0.03437 -0.05741 -0.03385 -0.06142 C -0.03385 -0.06235 -0.03368 -0.06358 -0.0335 -0.06451 C -0.0335 -0.06605 -0.03315 -0.0676 -0.03315 -0.06914 C -0.03298 -0.07377 -0.03315 -0.075 -0.03263 -0.07902 C -0.03211 -0.07994 -0.03194 -0.08087 -0.03194 -0.08179 C -0.03194 -0.08766 -0.03211 -0.09383 -0.03194 -0.0997 C -0.03194 -0.10062 -0.03177 -0.10155 -0.03142 -0.10216 C -0.03125 -0.10247 -0.03072 -0.10247 -0.03038 -0.10247 C -0.03003 -0.10247 -0.02934 -0.10278 -0.02899 -0.10216 C -0.02881 -0.10186 -0.02864 -0.10093 -0.02864 -0.10031 C -0.02864 -0.09908 -0.02795 -0.09754 -0.0276 -0.09599 C -0.02743 -0.09568 -0.02743 -0.09507 -0.02743 -0.09476 C -0.02708 -0.09229 -0.02656 -0.09198 -0.02638 -0.09013 C -0.02604 -0.08858 -0.02586 -0.08704 -0.02569 -0.0855 C -0.02552 -0.08426 -0.025 -0.08179 -0.025 -0.08149 C -0.02465 -0.07315 -0.02465 -0.07655 -0.02517 -0.06605 C -0.02552 -0.06513 -0.02552 -0.06451 -0.02569 -0.06358 C -0.02586 -0.06297 -0.02725 -0.05988 -0.02725 -0.05957 C -0.02743 -0.05926 -0.02743 -0.05865 -0.0276 -0.05803 C -0.02795 -0.05741 -0.02864 -0.0571 -0.02864 -0.05679 C -0.0302 -0.05278 -0.02743 -0.05803 -0.02986 -0.05402 C -0.0302 -0.05093 -0.02951 -0.05433 -0.03038 -0.05124 C -0.03125 -0.04908 -0.03177 -0.04661 -0.03263 -0.04476 C -0.03263 -0.04383 -0.03298 -0.04321 -0.03315 -0.04229 C -0.0342 -0.03889 -0.03263 -0.04352 -0.0342 -0.0392 C -0.03437 -0.03766 -0.03437 -0.03612 -0.03454 -0.03457 C -0.03454 -0.03334 -0.03472 -0.03272 -0.03489 -0.03179 C -0.03506 -0.03056 -0.03524 -0.02902 -0.03559 -0.02778 C -0.03506 -0.02099 -0.03593 -0.01821 -0.0342 -0.01358 C -0.03385 -0.01328 -0.03368 -0.01266 -0.03333 -0.01235 C -0.03298 -0.01204 -0.03263 -0.01204 -0.03194 -0.01173 L -0.02413 -0.01266 C -0.02274 -0.01297 -0.02118 -0.0142 -0.01996 -0.01544 C -0.01788 -0.0176 -0.01909 -0.01667 -0.01788 -0.01729 C -0.01736 -0.01821 -0.01736 -0.01914 -0.01701 -0.02007 C -0.0144 -0.02562 -0.01579 -0.03179 -0.01597 -0.0392 C -0.01597 -0.04136 -0.01701 -0.04136 -0.01718 -0.04291 C -0.01736 -0.04507 -0.01736 -0.04537 -0.01788 -0.04754 C -0.01788 -0.04784 -0.01788 -0.04846 -0.01857 -0.04877 C -0.01875 -0.04908 -0.01892 -0.04908 -0.01944 -0.04939 C -0.01979 -0.04908 -0.02065 -0.04939 -0.02083 -0.04877 C -0.02118 -0.04846 -0.02118 -0.04754 -0.02152 -0.04692 C -0.02187 -0.04661 -0.02187 -0.0463 -0.02204 -0.04599 C -0.02309 -0.0426 -0.02309 -0.04291 -0.02569 -0.0392 C -0.02586 -0.03858 -0.02638 -0.03797 -0.02708 -0.03735 C -0.02743 -0.03581 -0.02864 -0.03457 -0.02881 -0.03303 C -0.02899 -0.03272 -0.02934 -0.03149 -0.02934 -0.03087 C -0.0302 -0.02809 -0.02916 -0.03179 -0.03038 -0.02871 C -0.03055 -0.02809 -0.03055 -0.02778 -0.03072 -0.02778 C -0.03125 -0.02593 -0.03177 -0.025 -0.03194 -0.02377 C -0.03263 -0.02315 -0.03281 -0.02254 -0.03298 -0.0213 C -0.03315 -0.0213 -0.03315 -0.02068 -0.03315 -0.02007 C -0.03333 -0.01945 -0.0335 -0.01852 -0.03385 -0.01791 C -0.03454 -0.01328 -0.03368 -0.01914 -0.03454 -0.01358 C -0.03454 -0.01297 -0.03454 -0.01235 -0.03454 -0.01173 C -0.03454 -0.00988 -0.03454 -0.00803 -0.03454 -0.00618 C -0.03437 -0.00494 -0.03315 -0.00433 -0.03298 -0.0034 C -0.03142 -0.00124 -0.03263 -0.00216 -0.0309 -0.00124 C -0.03055 -0.00062 -0.03038 4.32099E-6 -0.03003 0.0003 C -0.02986 0.00061 -0.02916 0.00061 -0.02899 0.00061 C -0.02881 0.00092 -0.02864 0.00092 -0.02864 0.00123 C -0.02638 0.00092 -0.02465 0.00123 -0.02274 0.00061 C -0.02256 0.00061 -0.02204 -0.00062 -0.02187 -0.00124 C -0.02083 -0.00278 -0.02065 -0.00309 -0.01892 -0.00402 C -0.01892 -0.00494 -0.01857 -0.00618 -0.01857 -0.0071 C -0.01822 -0.00834 -0.01788 -0.0105 -0.01788 -0.01142 C -0.01788 -0.01204 -0.01736 -0.01235 -0.01736 -0.01266 C -0.01579 -0.01266 -0.01406 -0.01266 -0.01197 -0.01142 C -0.0118 -0.01112 -0.01163 -0.0105 -0.01111 -0.00988 C -0.00781 -0.00679 -0.01006 -0.00957 -0.00781 -0.00618 C -0.00781 -0.00556 -0.00781 -0.00494 -0.00729 -0.00433 C -0.00729 -0.00371 -0.00711 -0.0034 -0.00642 -0.00247 L -0.00642 -0.00124 C -0.00642 -0.00093 -0.0059 -0.00093 -0.0059 -0.00062 C -0.0059 -0.00031 -0.00503 0.00092 -0.00347 0.00123 L -0.00243 0.00185 C -0.00243 0.00308 -0.0019 -0.00031 -4.72222E-6 -0.00062 Z " pathEditMode="relative" rAng="0" ptsTypes="AAAAAAAAAAAAAAAAAAAAAAAAAAAAAAAAAAAAAAAAAAAAAAAAAAAAAAAAAAAAAAAAAAAAAAAAAAAAAAAAAAAAAAAAAAAAAAAAAAAAAAAAAAAAAAAAAAAAAAAAAAAAAAAAAAAAAAAAAAAAA">
                                      <p:cBhvr>
                                        <p:cTn id="142" dur="4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-4383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52 -0.00124 -0.00104 -0.00247 -0.00156 -0.00371 C -0.00191 -0.00401 -0.00226 -0.00432 -0.00243 -0.00494 C -0.0026 -0.00587 -0.00243 -0.00679 -0.0026 -0.00772 C -0.00278 -0.00834 -0.0033 -0.00895 -0.00347 -0.00957 C -0.00364 -0.01019 -0.00382 -0.01111 -0.00399 -0.01204 C -0.00451 -0.01327 -0.00521 -0.01451 -0.00555 -0.01605 C -0.00555 -0.01667 -0.00573 -0.01698 -0.00573 -0.01759 C -0.00607 -0.0179 -0.00642 -0.0179 -0.0066 -0.01852 C -0.00694 -0.01883 -0.00712 -0.01945 -0.00729 -0.01976 C -0.00764 -0.02037 -0.00816 -0.02068 -0.00833 -0.0213 C -0.00868 -0.02161 -0.00885 -0.02222 -0.0092 -0.02253 C -0.00955 -0.02284 -0.00989 -0.02315 -0.01024 -0.02346 C -0.01059 -0.02377 -0.01076 -0.02408 -0.01094 -0.02438 C -0.01111 -0.02593 -0.01146 -0.02747 -0.01146 -0.02901 C -0.01163 -0.03117 -0.01198 -0.03889 -0.01232 -0.04229 C -0.01232 -0.04321 -0.0125 -0.04383 -0.0125 -0.04476 C -0.01302 -0.05 -0.0125 -0.04661 -0.01337 -0.05124 C -0.01337 -0.05247 -0.01354 -0.05401 -0.01354 -0.05525 C -0.01371 -0.05587 -0.01389 -0.05617 -0.01389 -0.05679 C -0.01406 -0.05988 -0.01406 -0.06327 -0.01406 -0.06636 C -0.01423 -0.06698 -0.01493 -0.07068 -0.01493 -0.07099 C -0.0151 -0.07161 -0.01545 -0.07222 -0.01562 -0.07284 C -0.01684 -0.07624 -0.01545 -0.07346 -0.01701 -0.07593 C -0.01823 -0.07593 -0.01962 -0.07593 -0.02083 -0.07562 C -0.02153 -0.07562 -0.02239 -0.07469 -0.02239 -0.07469 C -0.02326 -0.07037 -0.02187 -0.07716 -0.02344 -0.07161 C -0.02378 -0.07068 -0.02378 -0.06945 -0.02396 -0.06883 L -0.02448 -0.06698 C -0.0243 -0.06296 -0.02448 -0.05864 -0.02396 -0.05494 C -0.02396 -0.05401 -0.02326 -0.0534 -0.02291 -0.05247 C -0.02274 -0.05155 -0.0217 -0.04784 -0.02118 -0.04661 C -0.02101 -0.04599 -0.02066 -0.04599 -0.02031 -0.04568 C -0.02014 -0.04506 -0.01996 -0.04476 -0.01979 -0.04414 C -0.01962 -0.04321 -0.01927 -0.04136 -0.01927 -0.04136 C -0.01944 -0.03858 -0.01944 -0.0358 -0.01979 -0.03303 C -0.01996 -0.03241 -0.02031 -0.0321 -0.02066 -0.03179 C -0.02205 -0.02963 -0.0217 -0.03025 -0.02326 -0.02901 C -0.02535 -0.02531 -0.02239 -0.02994 -0.02535 -0.02716 C -0.03003 -0.02253 -0.02587 -0.02531 -0.02812 -0.02377 C -0.02847 -0.02346 -0.02899 -0.02315 -0.02916 -0.02253 C -0.02951 -0.02222 -0.02969 -0.02161 -0.03003 -0.0213 C -0.03021 -0.02099 -0.03055 -0.02099 -0.03073 -0.02068 C -0.03316 -0.01451 -0.02986 -0.02377 -0.0316 -0.0179 C -0.03194 -0.01698 -0.03229 -0.01605 -0.03264 -0.01513 C -0.03281 -0.01482 -0.03298 -0.0142 -0.03316 -0.01389 C -0.03351 -0.01266 -0.03368 -0.01142 -0.0342 -0.0105 C -0.03576 -0.00741 -0.03507 -0.00895 -0.0368 -0.00648 C -0.03819 -0.00401 -0.03819 -0.00401 -0.03906 -0.00185 C -0.03923 -0.00124 -0.03923 -0.00093 -0.03941 -0.00031 C -0.03958 0.00031 -0.03993 0.00062 -0.0401 0.00092 C -0.04045 0.00154 -0.04062 0.00216 -0.04097 0.00278 C -0.04097 0.00339 -0.04132 0.0037 -0.04114 0.00432 C -0.04114 0.00586 -0.04149 0.01204 -0.0401 0.0145 C -0.03976 0.01512 -0.03923 0.01605 -0.03854 0.01666 C -0.03837 0.01697 -0.03819 0.01759 -0.03785 0.01759 C -0.03732 0.0179 -0.0368 0.0179 -0.03628 0.01821 C -0.03576 0.01852 -0.03524 0.01913 -0.03472 0.01944 C -0.03437 0.01975 -0.03385 0.01975 -0.03333 0.02006 C -0.03212 0.02037 -0.03142 0.02037 -0.03003 0.02099 C -0.02882 0.02068 -0.02778 0.02099 -0.02656 0.02037 C -0.02569 0.02006 -0.02552 0.0179 -0.025 0.01666 C -0.02482 0.01574 -0.0243 0.01481 -0.02396 0.01389 C -0.02378 0.01327 -0.02361 0.01234 -0.02344 0.01173 C -0.02326 0.01018 -0.02274 0.00741 -0.02274 0.00741 C -0.02291 0.00432 -0.02291 0.00092 -0.02326 -0.00216 C -0.02344 -0.00309 -0.02378 -0.00371 -0.02396 -0.00463 C -0.0243 -0.00525 -0.0243 -0.00617 -0.02448 -0.00679 C -0.02552 -0.01019 -0.02517 -0.00803 -0.02587 -0.01111 C -0.02621 -0.01235 -0.02621 -0.01327 -0.02639 -0.01513 C -0.02639 -0.01605 -0.02656 -0.01667 -0.02656 -0.01759 C -0.02639 -0.02037 -0.02639 -0.02346 -0.02604 -0.02624 C -0.02604 -0.02685 -0.02552 -0.02747 -0.02535 -0.02809 C -0.02517 -0.0284 -0.025 -0.02901 -0.02482 -0.02932 C -0.02344 -0.0321 -0.02361 -0.03179 -0.02239 -0.03303 C -0.02135 -0.03272 -0.02031 -0.03272 -0.01927 -0.0321 C -0.01892 -0.0321 -0.01892 -0.03117 -0.01857 -0.03087 C -0.01823 -0.03056 -0.01788 -0.03025 -0.01753 -0.02994 C -0.01614 -0.02655 -0.01666 -0.02809 -0.01597 -0.02469 C -0.01614 -0.02222 -0.01632 -0.01945 -0.01649 -0.01667 C -0.01649 -0.01605 -0.01649 -0.01513 -0.01666 -0.01482 C -0.01701 -0.01389 -0.01753 -0.01327 -0.01771 -0.01235 C -0.01892 -0.00957 -0.01753 -0.01235 -0.01927 -0.00864 C -0.01962 -0.00834 -0.01996 -0.00772 -0.02014 -0.00741 C -0.02048 -0.00679 -0.02066 -0.00617 -0.02083 -0.00556 C -0.02118 -0.00494 -0.02118 -0.00463 -0.02135 -0.00401 C -0.02205 -0.00278 -0.02291 -0.00185 -0.02344 -0.00031 C -0.02378 0.00031 -0.0243 0.00123 -0.02448 0.00185 C -0.02482 0.00278 -0.025 0.00339 -0.02535 0.00432 C -0.02552 0.00463 -0.02587 0.00524 -0.02604 0.00555 C -0.02812 0.00987 -0.02569 0.00555 -0.0276 0.00895 C -0.02795 0.01327 -0.0283 0.0142 -0.02743 0.01944 C -0.02726 0.02099 -0.02569 0.02284 -0.025 0.02376 C -0.02482 0.02407 -0.02448 0.02438 -0.0243 0.02469 C -0.02378 0.02531 -0.02205 0.02747 -0.0217 0.02778 C -0.02101 0.02808 -0.02048 0.0287 -0.01979 0.0287 C -0.01857 0.02901 -0.01701 0.02901 -0.01562 0.02932 C -0.01493 0.02932 -0.01319 0.03024 -0.0125 0.03024 C -0.01111 0.03024 -0.00955 0.02994 -0.00816 0.02963 C -0.00573 0.02747 -0.00642 0.02901 -0.00555 0.02654 C -0.00607 0.02222 -0.00538 0.02531 -0.0066 0.02315 C -0.00781 0.02129 -0.00694 0.02129 -0.00833 0.01944 C -0.01059 0.01666 -0.01059 0.01697 -0.0125 0.01574 C -0.01406 0.01389 -0.0125 0.01543 -0.01493 0.0145 C -0.01545 0.0142 -0.0158 0.01389 -0.01614 0.01358 C -0.01666 0.01327 -0.01719 0.01296 -0.01771 0.01265 C -0.01962 0.01142 -0.01875 0.01173 -0.02031 0.01111 C -0.02083 0.01018 -0.02205 0.00957 -0.02187 0.00833 C -0.02187 0.00401 -0.02291 0.00062 -0.02083 -0.00093 C -0.02066 -0.00124 -0.02014 -0.00124 -0.01979 -0.00124 L -0.01128 -0.00093 C -0.01041 -0.00062 -0.00955 -0.00062 -0.00868 -0.00031 C -0.00833 -0.00031 -0.00816 0.00031 -0.00781 0.00062 C -0.00764 0.00092 -0.00712 0.00123 -0.00677 0.00154 C -0.00538 0.00278 -0.00677 0.00216 -0.00521 0.00278 C -0.00486 0.00278 -0.00451 0.00247 -0.00416 0.00247 C -0.00399 0.00216 -0.00382 0.00216 -0.00347 0.00185 C -0.0033 0.00185 -0.00069 0.00031 0 0 Z " pathEditMode="relative" ptsTypes="AAAAAAAAAAAAAAAAAAAAAAAAAAAAAAAAAAAAAAAAAAAAAAAAAAAAAAAAAAAAAAAAAAAAAAAAAAAAAAAAAAAAAAAAAAAAAAAAAAAAAAAAAAAAAAAAAAAAAAA">
                                      <p:cBhvr>
                                        <p:cTn id="144" dur="3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17 -0.00123 -0.00035 -0.00277 -0.00052 -0.00401 C -0.00069 -0.00463 -0.00069 -0.00493 -0.00087 -0.00555 C -0.00087 -0.00617 -0.00104 -0.00679 -0.00104 -0.0074 C -0.00104 -0.00771 -0.00087 -0.01327 -0.00052 -0.01419 C -0.00052 -0.01481 -0.00017 -0.01512 0 -0.01574 C 0 -0.01605 0 -0.01666 0.00017 -0.01697 C 0.00035 -0.01759 0.00052 -0.0179 0.0007 -0.01851 C 0.00087 -0.01882 0.00087 -0.01975 0.00104 -0.02037 C 0.00052 -0.02253 0.00052 -0.02531 -0.00087 -0.02623 C -0.00121 -0.02654 -0.00173 -0.02654 -0.00208 -0.02654 C -0.0033 -0.02654 -0.00434 -0.02654 -0.00555 -0.02623 C -0.0059 -0.02623 -0.00608 -0.02561 -0.00625 -0.02531 C -0.0066 -0.025 -0.00694 -0.02438 -0.00729 -0.02407 L -0.00781 -0.02129 C -0.00798 -0.02068 -0.00798 -0.02006 -0.00816 -0.01975 L -0.00868 -0.01851 C -0.00868 -0.01389 -0.00868 -0.00926 -0.00885 -0.00463 C -0.00903 -0.00308 -0.00937 -0.00185 -0.00972 -0.00092 C -0.00989 -0.00031 -0.01007 0.00031 -0.01024 0.00062 C -0.01042 0.00124 -0.01059 0.00155 -0.01094 0.00186 C -0.01128 0.00216 -0.01163 0.00216 -0.01198 0.00247 C -0.01233 0.00247 -0.0125 0.00278 -0.01285 0.00278 C -0.01337 0.0034 -0.01441 0.00371 -0.0151 0.00371 C -0.0158 0.00402 -0.01632 0.00402 -0.01701 0.00432 C -0.01736 0.00432 -0.01771 0.00463 -0.01805 0.00463 C -0.01875 0.00494 -0.01944 0.00494 -0.02014 0.00525 C -0.02101 0.00618 -0.0217 0.00649 -0.02239 0.00803 C -0.02274 0.00865 -0.02274 0.00957 -0.02326 0.01019 C -0.02344 0.01081 -0.02396 0.01081 -0.0243 0.01111 C -0.02448 0.01173 -0.02483 0.01204 -0.025 0.01266 C -0.02517 0.01328 -0.02535 0.01389 -0.02552 0.01451 C -0.02569 0.01482 -0.02569 0.01544 -0.02587 0.01574 C -0.02587 0.01636 -0.02621 0.01698 -0.02621 0.0176 C -0.02621 0.02007 -0.02621 0.02223 -0.02604 0.02469 C -0.02604 0.02531 -0.02569 0.02593 -0.02552 0.02655 C -0.02465 0.02902 -0.02517 0.02686 -0.02396 0.02963 C -0.02361 0.03056 -0.02344 0.03179 -0.02292 0.03241 C -0.02205 0.03365 -0.02187 0.03426 -0.02083 0.03488 C -0.02048 0.03519 -0.01892 0.0355 -0.01858 0.03581 C -0.01233 0.03488 -0.01285 0.03828 -0.01233 0.03241 C -0.01215 0.03149 -0.01215 0.03056 -0.01198 0.02963 C -0.01215 0.02346 -0.01233 0.01729 -0.01233 0.01111 C -0.01233 0.00402 -0.01319 0.00494 -0.01128 0.00371 C -0.0092 0.00432 -0.00712 0.00463 -0.00503 0.00525 C -0.00399 0.00556 -0.00347 0.00679 -0.0026 0.00741 C -0.00243 0.00772 -0.00208 0.00772 -0.00191 0.00803 C -0.00121 0.00926 0 0.01111 0.00052 0.01266 C 0.00261 0.01945 -0.00035 0.01173 0.00156 0.01636 C 0.00156 0.01698 0.00156 0.0176 0.00174 0.01821 C 0.00191 0.01883 0.00226 0.01976 0.00226 0.02037 C 0.00226 0.02284 0.00226 0.02562 0.00208 0.02778 C 0.00191 0.02902 0.00139 0.02963 0.00104 0.03056 C 0.00017 0.03303 0.00087 0.03149 -0.00087 0.03334 C -0.00156 0.03426 -0.00226 0.0355 -0.00312 0.03611 C -0.00521 0.03766 -0.00364 0.03673 -0.00608 0.03766 C -0.00642 0.03766 -0.00677 0.03797 -0.00712 0.03797 C -0.00764 0.03828 -0.00816 0.03828 -0.00868 0.03858 C -0.01163 0.03951 -0.00694 0.03828 -0.01146 0.03951 C -0.01267 0.0392 -0.01371 0.03889 -0.01493 0.03889 C -0.0151 0.03889 -0.01562 0.03889 -0.01562 0.03951 C -0.0158 0.04136 -0.01545 0.04352 -0.0151 0.04537 C -0.0151 0.04599 -0.01458 0.04568 -0.01441 0.04599 C -0.0118 0.04784 -0.01337 0.04723 -0.01094 0.04784 C -0.01042 0.04815 -0.00989 0.04846 -0.00937 0.04877 C -0.00677 0.04969 -0.00399 0.04908 -0.00139 0.04877 C -0.00104 0.04846 -0.00069 0.04815 -0.00035 0.04784 C 0.00017 0.04753 0.00052 0.04753 0.00104 0.04723 C 0.00156 0.04692 0.00226 0.0463 0.00278 0.04537 C 0.00313 0.04507 0.0033 0.04445 0.00365 0.04414 C 0.00382 0.04352 0.00434 0.04321 0.00469 0.0426 C 0.00486 0.04198 0.00486 0.04136 0.00521 0.04074 C 0.00538 0.04013 0.00573 0.03982 0.0059 0.03889 C 0.00608 0.03766 0.00608 0.03611 0.00625 0.03488 C 0.00625 0.03395 0.0066 0.03334 0.00677 0.03241 C 0.0066 0.03025 0.00677 0.02778 0.00642 0.02562 C 0.00625 0.025 0.00521 0.02439 0.00486 0.02408 C 0.00452 0.02408 0.00417 0.02346 0.00382 0.02315 C 0.00365 0.02315 0.0033 0.02315 0.00313 0.02284 C 0.00278 0.02253 0.00243 0.02223 0.00208 0.02192 C 0.00156 0.02161 0.00122 0.0213 0.0007 0.02099 C -0.00052 0.02007 -0.00069 0.01976 -0.00191 0.01821 L -0.0026 0.01729 L -0.00347 0.01636 C -0.00347 0.01574 -0.00364 0.01513 -0.00364 0.01451 C -0.00382 0.01389 -0.00399 0.01358 -0.00399 0.01297 C -0.00382 0.01081 -0.00364 0.00865 -0.00347 0.00649 C -0.00347 0.00618 -0.0033 0.00556 -0.00312 0.00525 C -0.00295 0.00463 -0.0026 0.00432 -0.00243 0.00371 C -0.00104 0.00062 -0.00052 0.00062 0 0 Z " pathEditMode="relative" ptsTypes="AAAAAAAAAAAAAAAAAAAAAAAAAAAAAAAAAAAAAAAAAAAAAAAAAAAAAAAAAAAAAAAAAAAAAAAAAAAAAAAAAAAAAAAAAAA">
                                      <p:cBhvr>
                                        <p:cTn id="146" dur="3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5 -0.00123 -0.00069 -0.00278 -0.00104 -0.00401 C -0.00121 -0.00463 -0.00139 -0.00525 -0.00156 -0.00586 C -0.00174 -0.0071 -0.00191 -0.00864 -0.00226 -0.00957 C -0.00278 -0.0108 -0.00347 -0.01142 -0.00382 -0.01235 C -0.00417 -0.01296 -0.00434 -0.01389 -0.00469 -0.01481 C -0.00521 -0.01574 -0.0059 -0.01698 -0.00642 -0.0179 C -0.00746 -0.01975 -0.00694 -0.01914 -0.00799 -0.01975 C -0.00885 -0.02438 -0.00851 -0.0213 -0.00746 -0.03148 C -0.00729 -0.03333 -0.00694 -0.03518 -0.00642 -0.03704 C -0.00642 -0.03796 -0.00625 -0.03889 -0.00625 -0.03981 C -0.00625 -0.05648 -0.00573 -0.05216 -0.00677 -0.05957 C -0.00573 -0.06018 -0.00451 -0.06111 -0.00365 -0.06049 C -0.0033 -0.06018 -0.00347 -0.05926 -0.0033 -0.05864 C -0.00347 -0.05494 -0.00347 -0.05093 -0.00365 -0.04722 C -0.00365 -0.0463 -0.00469 -0.04475 -0.00486 -0.04444 C -0.00521 -0.04383 -0.00538 -0.0429 -0.00573 -0.04259 C -0.00608 -0.04198 -0.00642 -0.04167 -0.00677 -0.04105 C -0.00694 -0.04074 -0.00729 -0.04012 -0.00746 -0.03981 C -0.00799 -0.03889 -0.00868 -0.03858 -0.00937 -0.03827 C -0.00955 -0.03796 -0.00972 -0.03735 -0.01007 -0.03704 C -0.01042 -0.03642 -0.01094 -0.03642 -0.01146 -0.03611 C -0.01163 -0.0358 -0.01198 -0.03549 -0.01215 -0.03518 C -0.01441 -0.0321 -0.01198 -0.03518 -0.01424 -0.03179 C -0.01441 -0.03148 -0.01476 -0.03117 -0.0151 -0.03086 C -0.01615 -0.02809 -0.01493 -0.03086 -0.01667 -0.02778 C -0.01701 -0.02685 -0.01736 -0.02623 -0.01771 -0.02531 C -0.01858 -0.02006 -0.01858 -0.0216 -0.01788 -0.01296 C -0.01788 -0.01235 -0.01753 -0.01204 -0.01736 -0.01142 C -0.01719 -0.0108 -0.01684 -0.00988 -0.01667 -0.00926 C -0.01615 -0.00648 -0.01597 -0.00586 -0.01667 -0.00216 C -0.01667 -0.00154 -0.01719 -0.00093 -0.01736 -0.00031 C -0.01823 0.00154 -0.01753 0.00062 -0.01875 0.00185 C -0.01892 0.00247 -0.0191 0.0034 -0.01944 0.0037 C -0.01979 0.00432 -0.02014 0.00432 -0.02049 0.00463 C -0.02083 0.00494 -0.02101 0.00525 -0.02118 0.00556 C -0.02118 0.00741 -0.02118 0.00957 -0.02101 0.01111 C -0.02083 0.01204 -0.02049 0.01235 -0.02031 0.01296 C -0.0191 0.01512 -0.01875 0.01574 -0.01771 0.01728 C -0.01736 0.01759 -0.01719 0.0179 -0.01684 0.01821 C -0.01667 0.01852 -0.01632 0.01852 -0.01615 0.01852 C -0.01424 0.01821 -0.01233 0.01821 -0.01042 0.01759 C -0.0099 0.01759 -0.00955 0.01698 -0.00937 0.01636 C -0.00903 0.01605 -0.00903 0.01543 -0.00885 0.01482 C -0.00746 0.01142 -0.00868 0.01482 -0.00694 0.00988 C -0.00642 0.00401 -0.00625 0.00401 -0.00694 -0.00556 C -0.00712 -0.00648 -0.00746 -0.0071 -0.00781 -0.00772 C -0.00781 -0.00833 -0.00799 -0.00864 -0.00799 -0.00926 C -0.00816 -0.00988 -0.00816 -0.01049 -0.00833 -0.01111 C -0.00868 -0.01204 -0.0092 -0.01265 -0.00955 -0.01389 C -0.0099 -0.01451 -0.01024 -0.01574 -0.01059 -0.01667 L -0.01111 -0.0179 C -0.01111 -0.02068 -0.01111 -0.02346 -0.01094 -0.02623 C -0.01076 -0.02685 -0.01042 -0.02716 -0.01007 -0.02778 C -0.00955 -0.02839 -0.00885 -0.02901 -0.00833 -0.02963 C -0.00799 -0.02932 -0.00764 -0.02901 -0.00729 -0.0287 C -0.00538 -0.02654 -0.00694 -0.02809 -0.00538 -0.02593 C -0.00486 -0.025 -0.00417 -0.02407 -0.00365 -0.02346 C 0.00069 -0.01852 -0.00556 -0.02654 -0.00104 -0.01975 C -0.00052 -0.01914 0 -0.01852 0.00052 -0.0179 C 0.00122 -0.01698 0.00156 -0.01543 0.00191 -0.0142 C 0.00174 -0.01142 0.00156 -0.00833 0.00139 -0.00556 C 0.00122 -0.00463 0.00069 -0.00278 0 -0.00278 C -0.00295 -0.00216 -0.0059 -0.00247 -0.00885 -0.00216 C -0.0092 -0.00185 -0.00955 -0.00154 -0.0099 -0.00123 C -0.01024 -0.00093 -0.01059 -0.00031 -0.01094 0 C -0.01111 0.00031 -0.01146 0.00062 -0.01163 0.00093 C -0.01389 0.00401 -0.01163 0.00123 -0.01354 0.0034 C -0.01371 0.0037 -0.01371 0.00432 -0.01406 0.00463 C -0.0158 0.00772 -0.01389 0.0034 -0.01528 0.0071 C -0.01545 0.00772 -0.01545 0.00833 -0.01562 0.00895 C -0.01597 0.01142 -0.01649 0.01358 -0.0158 0.01636 C -0.01562 0.01728 -0.01493 0.01759 -0.01458 0.01821 C -0.01389 0.01914 -0.01302 0.01975 -0.01215 0.02037 C -0.01163 0.02099 -0.01111 0.02099 -0.01059 0.0213 C -0.01042 0.02161 -0.01007 0.02222 -0.0099 0.02222 C -0.00937 0.02284 -0.00885 0.02315 -0.00833 0.02315 C -0.00486 0.025 -0.00469 0.02438 0 0.02469 C 0.00278 0.02562 0.00295 0.02593 0.00694 0.02469 C 0.00729 0.02469 0.00729 0.02377 0.00747 0.02315 C 0.00781 0.02253 0.00799 0.02191 0.00833 0.0213 C 0.00833 0.02099 0.00851 0.02037 0.00851 0.02006 C 0.00885 0.01944 0.00903 0.01883 0.00938 0.01821 C 0.00955 0.01759 0.00972 0.01728 0.0099 0.01667 C 0.0099 0.01605 0.01007 0.01543 0.01007 0.01482 C 0.01007 0.01389 0.01007 0.01265 0.0099 0.01173 C 0.00955 0.01019 0.00833 0.00895 0.00781 0.00833 C 0.00747 0.00802 0.00712 0.00772 0.00677 0.00741 C 0.00608 0.0071 0.00521 0.0071 0.00451 0.0071 C 0.00174 0.0071 -0.00104 0.0071 -0.00382 0.00741 C -0.00434 0.00772 -0.00451 0.00802 -0.00486 0.00833 C -0.00573 0.00926 -0.00625 0.01019 -0.00694 0.01173 C -0.00816 0.0142 -0.00712 0.01327 -0.00851 0.01389 C -0.00885 0.01451 -0.00903 0.01482 -0.00937 0.01543 C -0.00955 0.01574 -0.00955 0.01667 -0.0099 0.01667 C -0.01059 0.01698 -0.01146 0.01605 -0.01215 0.01574 C -0.0125 0.01543 -0.01267 0.01482 -0.01302 0.01451 C -0.01319 0.0142 -0.01354 0.01389 -0.01371 0.01358 C -0.0151 0.0108 -0.01441 0.01173 -0.0151 0.00926 C -0.01545 0.00772 -0.01562 0.00741 -0.01615 0.00617 C -0.0158 -0.00525 -0.01684 -0.00062 -0.0151 -0.00556 C -0.01493 -0.00586 -0.01476 -0.00648 -0.01458 -0.00679 C -0.01424 -0.00741 -0.01371 -0.00802 -0.01354 -0.00864 C -0.01285 -0.00988 -0.01198 -0.01235 -0.01198 -0.01235 C -0.01146 -0.01512 -0.01198 -0.01265 -0.01094 -0.01481 C -0.00937 -0.01728 -0.01198 -0.01574 -0.00851 -0.01944 C -0.00816 -0.01975 -0.00764 -0.02037 -0.00729 -0.02068 C -0.00503 -0.02253 -0.00799 -0.01944 -0.00573 -0.02222 C -0.00417 -0.02191 -0.00278 -0.02222 -0.00121 -0.0216 C -0.00017 -0.0213 0.00087 -0.02037 0.00191 -0.01975 L 0.0026 -0.01944 L 0.00347 -0.01883 C 0.00521 -0.01667 0.00295 -0.01914 0.0059 -0.01698 C 0.00677 -0.01636 0.00694 -0.01543 0.00747 -0.01481 C 0.00781 -0.0142 0.00799 -0.0142 0.00833 -0.01389 C 0.00868 -0.01327 0.00903 -0.01296 0.00938 -0.01235 C 0.00955 -0.01173 0.00972 -0.01111 0.0099 -0.01049 C 0.01024 -0.00957 0.01094 -0.00772 0.01094 -0.00772 C 0.01111 -0.00679 0.01146 -0.00525 0.01094 -0.00401 C 0.01007 -0.00247 0.0092 -0.00123 0.00799 -0.00093 C 0.00764 -0.00062 0.00712 -0.00062 0.00677 -0.00031 C 0.00625 -0.00031 0.00573 0 0.00521 0 C 0.00295 0.00031 0.00087 0 0 0 Z " pathEditMode="relative" ptsTypes="AAAAAAAAAAAAAAAAAAAAAAAAAAAAAAAAAAAAAAAAAAAAAAAAAAAAAAAAAAAAAAAAAAAAAAAAAAAAAAAAAAAAAAAAAAAAAAAAAAAAAAAAAAAAAAAAAAAAAAAAAAAA">
                                      <p:cBhvr>
                                        <p:cTn id="148" dur="3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035 -0.00123 -0.00069 -0.00278 -0.00104 -0.00401 C -0.00121 -0.00463 -0.00139 -0.00525 -0.00156 -0.00586 C -0.00174 -0.0071 -0.00191 -0.00864 -0.00226 -0.00957 C -0.00278 -0.0108 -0.00347 -0.01142 -0.00382 -0.01235 C -0.00417 -0.01296 -0.00434 -0.01389 -0.00469 -0.01481 C -0.00521 -0.01574 -0.0059 -0.01698 -0.00642 -0.0179 C -0.00746 -0.01975 -0.00694 -0.01914 -0.00799 -0.01975 C -0.00885 -0.02438 -0.00851 -0.0213 -0.00746 -0.03148 C -0.00729 -0.03333 -0.00694 -0.03518 -0.00642 -0.03704 C -0.00642 -0.03796 -0.00625 -0.03889 -0.00625 -0.03981 C -0.00625 -0.05648 -0.00573 -0.05216 -0.00677 -0.05957 C -0.00573 -0.06018 -0.00451 -0.06111 -0.00365 -0.06049 C -0.0033 -0.06018 -0.00347 -0.05926 -0.0033 -0.05864 C -0.00347 -0.05494 -0.00347 -0.05093 -0.00365 -0.04722 C -0.00365 -0.0463 -0.00469 -0.04475 -0.00486 -0.04444 C -0.00521 -0.04383 -0.00538 -0.0429 -0.00573 -0.04259 C -0.00608 -0.04198 -0.00642 -0.04167 -0.00677 -0.04105 C -0.00694 -0.04074 -0.00729 -0.04012 -0.00746 -0.03981 C -0.00799 -0.03889 -0.00868 -0.03858 -0.00937 -0.03827 C -0.00955 -0.03796 -0.00972 -0.03735 -0.01007 -0.03704 C -0.01042 -0.03642 -0.01094 -0.03642 -0.01146 -0.03611 C -0.01163 -0.0358 -0.01198 -0.03549 -0.01215 -0.03518 C -0.01441 -0.0321 -0.01198 -0.03518 -0.01424 -0.03179 C -0.01441 -0.03148 -0.01476 -0.03117 -0.0151 -0.03086 C -0.01615 -0.02809 -0.01493 -0.03086 -0.01667 -0.02778 C -0.01701 -0.02685 -0.01736 -0.02623 -0.01771 -0.02531 C -0.01858 -0.02006 -0.01858 -0.0216 -0.01788 -0.01296 C -0.01788 -0.01235 -0.01753 -0.01204 -0.01736 -0.01142 C -0.01719 -0.0108 -0.01684 -0.00988 -0.01667 -0.00926 C -0.01615 -0.00648 -0.01597 -0.00586 -0.01667 -0.00216 C -0.01667 -0.00154 -0.01719 -0.00093 -0.01736 -0.00031 C -0.01823 0.00154 -0.01753 0.00062 -0.01875 0.00185 C -0.01892 0.00247 -0.0191 0.0034 -0.01944 0.0037 C -0.01979 0.00432 -0.02014 0.00432 -0.02049 0.00463 C -0.02083 0.00494 -0.02101 0.00525 -0.02118 0.00556 C -0.02118 0.00741 -0.02118 0.00957 -0.02101 0.01111 C -0.02083 0.01204 -0.02049 0.01235 -0.02031 0.01296 C -0.0191 0.01512 -0.01875 0.01574 -0.01771 0.01728 C -0.01736 0.01759 -0.01719 0.0179 -0.01684 0.01821 C -0.01667 0.01852 -0.01632 0.01852 -0.01615 0.01852 C -0.01424 0.01821 -0.01233 0.01821 -0.01042 0.01759 C -0.0099 0.01759 -0.00955 0.01698 -0.00937 0.01636 C -0.00903 0.01605 -0.00903 0.01543 -0.00885 0.01482 C -0.00746 0.01142 -0.00868 0.01482 -0.00694 0.00988 C -0.00642 0.00401 -0.00625 0.00401 -0.00694 -0.00556 C -0.00712 -0.00648 -0.00746 -0.0071 -0.00781 -0.00772 C -0.00781 -0.00833 -0.00799 -0.00864 -0.00799 -0.00926 C -0.00816 -0.00988 -0.00816 -0.01049 -0.00833 -0.01111 C -0.00868 -0.01204 -0.0092 -0.01265 -0.00955 -0.01389 C -0.0099 -0.01451 -0.01024 -0.01574 -0.01059 -0.01667 L -0.01111 -0.0179 C -0.01111 -0.02068 -0.01111 -0.02346 -0.01094 -0.02623 C -0.01076 -0.02685 -0.01042 -0.02716 -0.01007 -0.02778 C -0.00955 -0.02839 -0.00885 -0.02901 -0.00833 -0.02963 C -0.00799 -0.02932 -0.00764 -0.02901 -0.00729 -0.0287 C -0.00538 -0.02654 -0.00694 -0.02809 -0.00538 -0.02593 C -0.00486 -0.025 -0.00417 -0.02407 -0.00365 -0.02346 C 0.00069 -0.01852 -0.00556 -0.02654 -0.00104 -0.01975 C -0.00052 -0.01914 0 -0.01852 0.00052 -0.0179 C 0.00122 -0.01698 0.00156 -0.01543 0.00191 -0.0142 C 0.00174 -0.01142 0.00156 -0.00833 0.00139 -0.00556 C 0.00122 -0.00463 0.00069 -0.00278 0 -0.00278 C -0.00295 -0.00216 -0.0059 -0.00247 -0.00885 -0.00216 C -0.0092 -0.00185 -0.00955 -0.00154 -0.0099 -0.00123 C -0.01024 -0.00093 -0.01059 -0.00031 -0.01094 0 C -0.01111 0.00031 -0.01146 0.00062 -0.01163 0.00093 C -0.01389 0.00401 -0.01163 0.00123 -0.01354 0.0034 C -0.01371 0.0037 -0.01371 0.00432 -0.01406 0.00463 C -0.0158 0.00772 -0.01389 0.0034 -0.01528 0.0071 C -0.01545 0.00772 -0.01545 0.00833 -0.01562 0.00895 C -0.01597 0.01142 -0.01649 0.01358 -0.0158 0.01636 C -0.01562 0.01728 -0.01493 0.01759 -0.01458 0.01821 C -0.01389 0.01914 -0.01302 0.01975 -0.01215 0.02037 C -0.01163 0.02099 -0.01111 0.02099 -0.01059 0.0213 C -0.01042 0.02161 -0.01007 0.02222 -0.0099 0.02222 C -0.00937 0.02284 -0.00885 0.02315 -0.00833 0.02315 C -0.00486 0.025 -0.00469 0.02438 0 0.02469 C 0.00278 0.02562 0.00295 0.02593 0.00694 0.02469 C 0.00729 0.02469 0.00729 0.02377 0.00747 0.02315 C 0.00781 0.02253 0.00799 0.02191 0.00833 0.0213 C 0.00833 0.02099 0.00851 0.02037 0.00851 0.02006 C 0.00885 0.01944 0.00903 0.01883 0.00938 0.01821 C 0.00955 0.01759 0.00972 0.01728 0.0099 0.01667 C 0.0099 0.01605 0.01007 0.01543 0.01007 0.01482 C 0.01007 0.01389 0.01007 0.01265 0.0099 0.01173 C 0.00955 0.01019 0.00833 0.00895 0.00781 0.00833 C 0.00747 0.00802 0.00712 0.00772 0.00677 0.00741 C 0.00608 0.0071 0.00521 0.0071 0.00451 0.0071 C 0.00174 0.0071 -0.00104 0.0071 -0.00382 0.00741 C -0.00434 0.00772 -0.00451 0.00802 -0.00486 0.00833 C -0.00573 0.00926 -0.00625 0.01019 -0.00694 0.01173 C -0.00816 0.0142 -0.00712 0.01327 -0.00851 0.01389 C -0.00885 0.01451 -0.00903 0.01482 -0.00937 0.01543 C -0.00955 0.01574 -0.00955 0.01667 -0.0099 0.01667 C -0.01059 0.01698 -0.01146 0.01605 -0.01215 0.01574 C -0.0125 0.01543 -0.01267 0.01482 -0.01302 0.01451 C -0.01319 0.0142 -0.01354 0.01389 -0.01371 0.01358 C -0.0151 0.0108 -0.01441 0.01173 -0.0151 0.00926 C -0.01545 0.00772 -0.01562 0.00741 -0.01615 0.00617 C -0.0158 -0.00525 -0.01684 -0.00062 -0.0151 -0.00556 C -0.01493 -0.00586 -0.01476 -0.00648 -0.01458 -0.00679 C -0.01424 -0.00741 -0.01371 -0.00802 -0.01354 -0.00864 C -0.01285 -0.00988 -0.01198 -0.01235 -0.01198 -0.01235 C -0.01146 -0.01512 -0.01198 -0.01265 -0.01094 -0.01481 C -0.00937 -0.01728 -0.01198 -0.01574 -0.00851 -0.01944 C -0.00816 -0.01975 -0.00764 -0.02037 -0.00729 -0.02068 C -0.00503 -0.02253 -0.00799 -0.01944 -0.00573 -0.02222 C -0.00417 -0.02191 -0.00278 -0.02222 -0.00121 -0.0216 C -0.00017 -0.0213 0.00087 -0.02037 0.00191 -0.01975 L 0.0026 -0.01944 L 0.00347 -0.01883 C 0.00521 -0.01667 0.00295 -0.01914 0.0059 -0.01698 C 0.00677 -0.01636 0.00694 -0.01543 0.00747 -0.01481 C 0.00781 -0.0142 0.00799 -0.0142 0.00833 -0.01389 C 0.00868 -0.01327 0.00903 -0.01296 0.00938 -0.01235 C 0.00955 -0.01173 0.00972 -0.01111 0.0099 -0.01049 C 0.01024 -0.00957 0.01094 -0.00772 0.01094 -0.00772 C 0.01111 -0.00679 0.01146 -0.00525 0.01094 -0.00401 C 0.01007 -0.00247 0.0092 -0.00123 0.00799 -0.00093 C 0.00764 -0.00062 0.00712 -0.00062 0.00677 -0.00031 C 0.00625 -0.00031 0.00573 0 0.00521 0 C 0.00295 0.00031 0.00087 0 0 0 Z " pathEditMode="relative" ptsTypes="AAAAAAAAAAAAAAAAAAAAAAAAAAAAAAAAAAAAAAAAAAAAAAAAAAAAAAAAAAAAAAAAAAAAAAAAAAAAAAAAAAAAAAAAAAAAAAAAAAAAAAAAAAAAAAAAAAAAAAAAAAAA">
                                      <p:cBhvr>
                                        <p:cTn id="150" dur="3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73 0 -0.00347 0.00031 -0.00521 -0.00031 C -0.00573 -0.00062 -0.00607 -0.00185 -0.00677 -0.00216 C -0.00729 -0.00247 -0.00781 -0.00278 -0.00833 -0.00309 C -0.00868 -0.0034 -0.00885 -0.00371 -0.00937 -0.00402 C -0.01007 -0.00463 -0.01146 -0.00494 -0.01215 -0.00494 C -0.01371 -0.00494 -0.0151 -0.00494 -0.01666 -0.00463 C -0.01771 -0.00432 -0.01771 -0.00309 -0.01892 -0.00216 C -0.01996 -0.00155 -0.01944 -0.00216 -0.02048 -0.00093 C -0.02031 0.00185 -0.02083 0.00463 -0.01979 0.00648 C -0.01944 0.0071 -0.01927 0.0074 -0.01892 0.0074 C -0.01875 0.00771 -0.0184 0.00771 -0.01823 0.00802 C -0.01736 0.01018 -0.01805 0.00895 -0.01632 0.01018 C -0.01597 0.01049 -0.01562 0.01111 -0.01528 0.01111 C -0.01475 0.01142 -0.01406 0.01142 -0.01354 0.01173 C -0.01302 0.01173 -0.01284 0.01203 -0.0125 0.01203 C -0.01059 0.01296 -0.0118 0.01234 -0.01041 0.01296 C -0.00486 0.01265 -0.00434 0.01605 -0.0026 0.0108 C -0.00225 0.01018 -0.00225 0.00956 -0.00208 0.00895 C -0.00173 0.0071 -0.00121 0.00463 -0.00208 0.00277 C -0.00225 0.00216 -0.00312 0.00247 -0.00364 0.00247 C -0.0085 -0.00062 -0.00573 0.00092 -0.01666 0.00185 C -0.01719 0.00216 -0.01771 0.00277 -0.0184 0.00277 C -0.01996 0.00339 -0.0217 0.00339 -0.02344 0.0037 C -0.02465 0.0037 -0.02604 0.00401 -0.02725 0.00339 C -0.0276 0.00308 -0.0276 0.00247 -0.02778 0.00185 C -0.02812 0.00092 -0.0283 0 -0.02847 -0.00093 C -0.02847 -0.00463 -0.02847 -0.00834 -0.0283 -0.01204 C -0.0283 -0.01266 -0.02795 -0.01327 -0.02778 -0.01389 C -0.0276 -0.0142 -0.0276 -0.01482 -0.0276 -0.01513 C -0.02691 -0.02006 -0.0276 -0.01605 -0.02673 -0.02037 C -0.02673 -0.0213 -0.02656 -0.02253 -0.02656 -0.02346 C -0.02639 -0.02408 -0.02639 -0.02439 -0.02621 -0.025 C -0.02569 -0.02747 -0.02587 -0.02685 -0.02517 -0.02871 C -0.02517 -0.02932 -0.025 -0.02994 -0.025 -0.03056 C -0.02482 -0.03087 -0.02448 -0.03148 -0.02448 -0.03179 C -0.02396 -0.03303 -0.02361 -0.03426 -0.02309 -0.0355 C -0.02291 -0.03611 -0.02274 -0.03642 -0.02257 -0.03704 C -0.02239 -0.03766 -0.02205 -0.03858 -0.02187 -0.0392 C -0.0217 -0.03982 -0.0217 -0.04013 -0.02153 -0.04074 C -0.02014 -0.04537 -0.02187 -0.03827 -0.02048 -0.04383 C -0.01927 -0.04877 -0.02135 -0.04105 -0.01979 -0.04723 C -0.01892 -0.05278 -0.01979 -0.0463 -0.01927 -0.05926 C -0.01909 -0.05988 -0.01909 -0.0605 -0.01892 -0.06111 C -0.01875 -0.06266 -0.01857 -0.06266 -0.0184 -0.0642 C -0.01788 -0.06914 -0.01823 -0.06914 -0.01771 -0.07223 C -0.01753 -0.07284 -0.01719 -0.07377 -0.01719 -0.07439 C -0.01632 -0.07809 -0.01701 -0.07624 -0.01614 -0.07871 C -0.01597 -0.07932 -0.01597 -0.07994 -0.0158 -0.08056 C -0.01562 -0.08118 -0.01545 -0.08179 -0.01528 -0.08241 C -0.0151 -0.08303 -0.01493 -0.08395 -0.01475 -0.08457 C -0.01458 -0.08704 -0.01441 -0.08982 -0.01423 -0.09198 C -0.01406 -0.09321 -0.01389 -0.09383 -0.01371 -0.09476 C -0.01371 -0.09537 -0.01354 -0.0963 -0.01354 -0.09661 C -0.01319 -0.09815 -0.0125 -0.10031 -0.0125 -0.10031 C -0.01198 -0.10031 -0.01128 -0.10031 -0.01094 -0.1 C -0.00955 -0.09877 -0.01007 -0.09846 -0.00955 -0.09661 C -0.00937 -0.09599 -0.00903 -0.09506 -0.00885 -0.09445 C -0.00868 -0.09352 -0.00868 -0.0929 -0.0085 -0.09198 C -0.00833 -0.09074 -0.00781 -0.08951 -0.00781 -0.08797 C -0.00764 -0.08642 -0.00729 -0.08488 -0.00729 -0.08334 C -0.00659 -0.07624 -0.00729 -0.08519 -0.00677 -0.07716 C -0.00625 -0.07161 -0.00659 -0.07778 -0.00625 -0.07068 C -0.00625 -0.06729 -0.00625 -0.06389 -0.00642 -0.0605 C -0.00642 -0.06019 -0.00677 -0.05772 -0.00694 -0.05741 C -0.00712 -0.05648 -0.00746 -0.05587 -0.00781 -0.05494 C -0.00816 -0.0534 -0.00833 -0.05278 -0.0085 -0.05093 C -0.0085 -0.04815 -0.0085 -0.04568 -0.00833 -0.0429 C -0.00816 -0.0426 -0.00798 -0.04198 -0.00781 -0.04167 C -0.00746 -0.04074 -0.00694 -0.04013 -0.00677 -0.0392 C -0.00642 -0.03858 -0.00642 -0.03766 -0.00625 -0.03704 C -0.0059 -0.03611 -0.00573 -0.0355 -0.00538 -0.03457 C -0.00538 -0.03365 -0.00521 -0.03272 -0.00521 -0.03179 C -0.00486 -0.03087 -0.00451 -0.02963 -0.00416 -0.02871 C -0.00399 -0.02809 -0.00399 -0.02778 -0.00382 -0.02716 C -0.00364 -0.02685 -0.00347 -0.02624 -0.0033 -0.02593 C -0.00312 -0.02469 -0.00295 -0.02377 -0.00278 -0.02253 C -0.00278 -0.02223 -0.0026 -0.02161 -0.0026 -0.0213 C -0.00243 -0.02037 -0.00243 -0.01945 -0.00225 -0.01852 C -0.00208 -0.0179 -0.00173 -0.0176 -0.00156 -0.01698 C -0.00156 -0.01389 -0.00121 -0.0105 -0.00173 -0.00741 C -0.00191 -0.00648 -0.0026 -0.00648 -0.00312 -0.00648 L -0.0125 -0.00679 C -0.01528 -0.00865 -0.01337 -0.00772 -0.01788 -0.00741 C -0.01823 -0.00679 -0.01857 -0.00648 -0.01892 -0.00587 C -0.01962 -0.00463 -0.02014 -0.00278 -0.02048 -0.00093 C -0.02066 -0.00031 -0.02066 0.00031 -0.02083 0.00092 C -0.02066 0.00247 -0.02083 0.00432 -0.02048 0.00555 C -0.02031 0.00648 -0.01962 0.00617 -0.01927 0.00648 C -0.01771 0.00802 -0.01927 0.0074 -0.01736 0.00802 C -0.01614 0.00833 -0.01354 0.00926 -0.01354 0.00926 C -0.00937 0.00926 -0.00521 0.00926 -0.00121 0.00895 C -0.00087 0.00895 -0.00069 0.00833 -0.00052 0.00802 C 0.00174 0.00494 0.00122 0.00648 0.00209 0.0037 C 0.00209 0.00061 0.00261 -0.00124 0.00104 -0.00216 C 0.0007 -0.00247 0.00018 -0.00247 -0.00017 -0.00278 C -0.00069 -0.00247 -0.00121 -0.00278 -0.00173 -0.00216 C -0.00191 -0.00185 -0.00191 -0.00124 -0.00208 -0.00093 C -0.00208 -0.00062 -0.00034 0 0 0 Z " pathEditMode="relative" ptsTypes="AAAAAAAAAAAAAAAAAAAAAAAAAAAAAAAAAAAAAAAAAAAAAAAAAAAAAAAAAAAAAAAAAAAAAAAAAAAAAAAAAAAAAAAAAAAAAAAAAAAA">
                                      <p:cBhvr>
                                        <p:cTn id="152" dur="3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 0 L 0.00677 -0.05432 L 0.04045 -0.09136 L 0.07882 -0.10402 " pathEditMode="relative" ptsTypes="AAA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66667E-6 -9.87654E-7 L 1.66667E-6 -9.87654E-7 C -0.00035 -0.02345 -0.00035 -0.04722 -0.00087 -0.07099 C -0.00104 -0.07315 -0.00157 -0.075 -0.00174 -0.07685 C -0.00278 -0.08518 -0.00243 -0.08426 -0.00348 -0.09321 C -0.00365 -0.09568 -0.004 -0.09815 -0.00417 -0.10062 C -0.00521 -0.11234 -0.00469 -0.1108 -0.00591 -0.12129 C -0.00608 -0.12345 -0.0066 -0.12531 -0.00677 -0.12716 C -0.00764 -0.13518 -0.00729 -0.13518 -0.00834 -0.14197 C -0.01025 -0.15247 -0.00973 -0.14907 -0.01181 -0.15833 C -0.01233 -0.16142 -0.01268 -0.16512 -0.01424 -0.16728 C -0.01493 -0.16821 -0.01598 -0.1679 -0.01667 -0.16883 C -0.02327 -0.17438 -0.01372 -0.16975 -0.025 -0.17315 C -0.02639 -0.17345 -0.02778 -0.17407 -0.02917 -0.17469 C -0.03091 -0.17531 -0.03264 -0.17562 -0.0342 -0.17623 C -0.03507 -0.17654 -0.03594 -0.17747 -0.03681 -0.17778 C -0.04063 -0.17839 -0.04445 -0.1787 -0.04844 -0.17901 L -0.09167 -0.1821 C -0.09636 -0.18241 -0.10834 -0.18426 -0.11337 -0.18487 C -0.12275 -0.18457 -0.13229 -0.18457 -0.14167 -0.18364 C -0.14254 -0.18333 -0.14341 -0.18302 -0.14427 -0.1821 C -0.15104 -0.17315 -0.14445 -0.17808 -0.15 -0.17469 C -0.15382 -0.1645 -0.14896 -0.17654 -0.15591 -0.1642 C -0.15677 -0.16265 -0.15764 -0.16049 -0.15834 -0.15833 C -0.16059 -0.15278 -0.16042 -0.15247 -0.1625 -0.14506 C -0.16285 -0.14197 -0.16302 -0.1392 -0.16337 -0.13611 C -0.16354 -0.13426 -0.16424 -0.13241 -0.16424 -0.13025 C -0.16424 -0.11697 -0.16407 -0.10339 -0.16337 -0.09012 C -0.1632 -0.08796 -0.1625 -0.08611 -0.16164 -0.08426 C -0.16007 -0.08025 -0.15886 -0.07963 -0.15677 -0.07685 C -0.14809 -0.06605 -0.1599 -0.08025 -0.14844 -0.06666 C -0.1467 -0.0645 -0.14532 -0.06111 -0.14341 -0.06049 L -0.13837 -0.05926 C -0.1375 -0.05802 -0.13681 -0.05679 -0.13594 -0.05617 C -0.13073 -0.05216 -0.12049 -0.05586 -0.11754 -0.05617 C -0.11615 -0.05771 -0.11476 -0.05926 -0.11337 -0.06049 C -0.11233 -0.06173 -0.11094 -0.06204 -0.11007 -0.06358 C -0.1092 -0.06512 -0.1092 -0.06759 -0.10834 -0.06944 C -0.10747 -0.0716 -0.10608 -0.07315 -0.10504 -0.07531 C -0.10434 -0.07685 -0.104 -0.07839 -0.1033 -0.07994 C -0.10313 -0.08179 -0.10295 -0.08395 -0.10261 -0.0858 C -0.10191 -0.08827 -0.10018 -0.09043 -0.1 -0.09321 C -0.09966 -0.10463 -0.10035 -0.11605 -0.10087 -0.12716 C -0.10087 -0.1287 -0.10122 -0.13055 -0.10174 -0.13179 C -0.10226 -0.13302 -0.10348 -0.13333 -0.10417 -0.13457 C -0.10834 -0.14197 -0.10539 -0.14352 -0.11337 -0.14815 C -0.11719 -0.15 -0.125 -0.15092 -0.125 -0.15092 C -0.12674 -0.15185 -0.1283 -0.15308 -0.13004 -0.15401 C -0.13854 -0.15741 -0.14844 -0.15463 -0.15677 -0.15401 C -0.15834 -0.15247 -0.16025 -0.15185 -0.16164 -0.14938 C -0.16771 -0.1395 -0.16667 -0.13889 -0.16927 -0.1287 C -0.17118 -0.12099 -0.17084 -0.12407 -0.17257 -0.11543 C -0.17344 -0.11049 -0.17396 -0.10401 -0.17414 -0.09907 C -0.17448 -0.09413 -0.17483 -0.0892 -0.175 -0.08426 C -0.17448 -0.07006 -0.17396 -0.05555 -0.17344 -0.04136 C -0.17327 -0.03827 -0.17292 -0.03549 -0.17257 -0.03241 C -0.17205 -0.02994 -0.17136 -0.02747 -0.17084 -0.025 C -0.1691 -0.01543 -0.16823 -0.0071 -0.16754 0.00309 C -0.16719 0.00741 -0.16702 0.01204 -0.16667 0.01636 C -0.16632 0.0213 -0.16615 0.02624 -0.1658 0.03117 C -0.16563 0.03426 -0.16528 0.03704 -0.16511 0.04013 C -0.16493 0.04229 -0.16372 0.06636 -0.16337 0.06975 C -0.16302 0.07222 -0.16233 0.07469 -0.16164 0.07716 C -0.16233 0.0929 -0.16216 0.10895 -0.16337 0.12469 C -0.16407 0.13272 -0.16667 0.13827 -0.16841 0.14537 C -0.16875 0.14661 -0.16875 0.14846 -0.16927 0.14969 C -0.17049 0.1534 -0.17448 0.15741 -0.17587 0.16019 C -0.17657 0.16142 -0.17691 0.16327 -0.17761 0.16451 C -0.17848 0.16667 -0.17986 0.16821 -0.18091 0.17037 C -0.18282 0.17531 -0.18577 0.18519 -0.18577 0.18519 C -0.18525 0.21235 -0.1849 0.23951 -0.1842 0.26667 C -0.18403 0.26914 -0.18351 0.27161 -0.18334 0.27408 C -0.18299 0.27901 -0.18264 0.29198 -0.18177 0.29784 C -0.18125 0.30031 -0.18108 0.3034 -0.18004 0.30525 C -0.17848 0.30772 -0.17188 0.30926 -0.16997 0.30957 C -0.15955 0.30926 -0.14896 0.30957 -0.13837 0.30834 C -0.13611 0.30803 -0.13386 0.30617 -0.13177 0.30525 C -0.12969 0.30432 -0.12778 0.30371 -0.12587 0.30216 C -0.12327 0.30062 -0.12084 0.29846 -0.11841 0.2963 C -0.1158 0.29414 -0.1132 0.29167 -0.11094 0.28889 C -0.10886 0.28673 -0.10695 0.28395 -0.10504 0.28148 C -0.10365 0.27655 -0.1007 0.27222 -0.10087 0.26667 C -0.10139 0.2429 -0.10174 0.21945 -0.10261 0.19568 C -0.10278 0.18735 -0.10382 0.18426 -0.10591 0.17655 C -0.10643 0.17438 -0.10695 0.17253 -0.10747 0.17037 C -0.10834 0.1679 -0.10938 0.16574 -0.11007 0.16296 C -0.11111 0.15864 -0.11146 0.15401 -0.1125 0.14969 C -0.1132 0.14753 -0.11424 0.14568 -0.11511 0.14383 C -0.11615 0.14074 -0.11754 0.13796 -0.11841 0.13488 C -0.1191 0.1321 -0.11927 0.12901 -0.11997 0.12593 C -0.12101 0.12253 -0.12223 0.11914 -0.12344 0.11574 C -0.12552 0.09198 -0.12205 0.12408 -0.12761 0.0963 C -0.12778 0.09537 -0.12917 0.07438 -0.12917 0.07408 C -0.12865 0.06482 -0.13073 0.0534 -0.12761 0.04599 C -0.12552 0.04136 -0.12084 0.0463 -0.11754 0.04753 C -0.1158 0.04815 -0.11407 0.05031 -0.1125 0.05185 C -0.10834 0.05679 -0.10799 0.05926 -0.10417 0.06543 C -0.10313 0.06698 -0.10191 0.06821 -0.10087 0.06975 C -0.09896 0.07253 -0.09705 0.07562 -0.09497 0.07871 C -0.09393 0.08303 -0.09306 0.08766 -0.09167 0.09198 C -0.08959 0.09908 -0.08681 0.10525 -0.08507 0.11266 C -0.0842 0.11605 -0.08334 0.11945 -0.08264 0.12315 C -0.0816 0.12747 -0.08125 0.1321 -0.08004 0.13642 C -0.079 0.14074 -0.07726 0.14445 -0.07587 0.14815 C -0.07414 0.16327 -0.07622 0.14753 -0.07257 0.16605 C -0.06875 0.18488 -0.07361 0.1679 -0.06754 0.18673 C -0.06789 0.20617 -0.06789 0.22531 -0.06841 0.24445 C -0.06841 0.24599 -0.06893 0.24753 -0.06927 0.24908 C -0.06979 0.25155 -0.07049 0.25401 -0.07084 0.25648 C -0.0717 0.2608 -0.07223 0.26667 -0.07257 0.2713 C -0.07223 0.2821 -0.07292 0.29321 -0.0717 0.30371 C -0.07118 0.30926 -0.06667 0.31975 -0.06424 0.32438 C -0.0632 0.32655 -0.06216 0.32871 -0.06094 0.33056 C -0.05695 0.33611 -0.05313 0.3392 -0.04844 0.34229 C -0.04653 0.34352 -0.04445 0.34445 -0.04254 0.34537 C -0.04028 0.3463 -0.0382 0.34753 -0.03594 0.34815 C -0.03316 0.34908 -0.02309 0.35093 -0.02084 0.35124 C 0.01771 0.34908 0.02239 0.35926 0.04739 0.3392 C 0.04861 0.33827 0.04965 0.33642 0.05069 0.33488 C 0.05312 0.33179 0.05642 0.33025 0.05816 0.32593 C 0.06128 0.31852 0.05989 0.32222 0.06232 0.31574 C 0.06545 0.28334 0.06753 0.27408 0.06232 0.2355 C 0.06163 0.22963 0.05798 0.22562 0.05573 0.22068 L 0.05243 0.21358 C 0.0493 0.20648 0.04444 0.19506 0.0408 0.19136 C 0.03941 0.18982 0.03784 0.18827 0.03663 0.18673 C 0.03489 0.18488 0.03333 0.18272 0.03159 0.18087 C 0.02968 0.17871 0.0276 0.17716 0.02569 0.175 C 0.02083 0.16883 0.02205 0.16759 0.01736 0.16451 C 0.01632 0.16389 0.0151 0.16358 0.01406 0.16296 C 0.01163 0.16173 0.00902 0.16019 0.00659 0.15864 C -0.00295 0.16019 -0.00087 0.15556 -0.00348 0.16759 C -0.00365 0.16883 -0.004 0.17037 -0.00417 0.17192 C -0.004 0.18241 -0.00417 0.19259 -0.00348 0.20309 C -0.0033 0.20556 -0.00243 0.20803 -0.00174 0.2105 C 0.00156 0.22253 0.00086 0.21852 0.00486 0.22809 C 0.01545 0.25309 0.00312 0.22593 0.01319 0.24599 C 0.01441 0.24846 0.0151 0.25155 0.01649 0.2534 C 0.01909 0.25648 0.02239 0.25741 0.02482 0.2608 C 0.02621 0.26266 0.02743 0.26574 0.02899 0.26667 C 0.03194 0.26883 0.03524 0.26852 0.03819 0.26975 C 0.04045 0.27068 0.04271 0.27161 0.04496 0.27253 C 0.04687 0.27346 0.04878 0.275 0.05069 0.27562 C 0.05486 0.27655 0.05902 0.27655 0.06319 0.27716 C 0.07239 0.28241 0.07239 0.28395 0.08663 0.27716 C 0.08819 0.27624 0.08871 0.27222 0.08993 0.26975 C 0.09635 0.23488 0.08732 0.28272 0.09652 0.23704 C 0.10503 0.19568 0.09757 0.23241 0.10069 0.21358 C 0.10382 0.19445 0.10104 0.21574 0.10399 0.19136 C 0.10347 0.16852 0.10347 0.14568 0.10243 0.12315 C 0.10208 0.11852 0.10052 0.1142 0.09982 0.10988 C 0.09861 0.10185 0.09774 0.09383 0.09652 0.08611 C 0.096 0.08272 0.09531 0.07932 0.09496 0.07562 C 0.09444 0.07222 0.09444 0.06883 0.09409 0.06543 C 0.09375 0.06266 0.09271 0.0605 0.09236 0.05803 C 0.09166 0.05309 0.09132 0.04784 0.0908 0.04321 C 0.09027 0.04043 0.08854 0.03303 0.08819 0.03117 C 0.08732 0.02099 0.08663 0.01204 0.08663 0.00155 C 0.08663 -0.01512 0.08698 -0.0321 0.08732 -0.04876 C 0.0875 -0.05123 0.0875 -0.05401 0.08819 -0.05617 C 0.08923 -0.05987 0.09097 -0.06296 0.09236 -0.06666 C 0.09444 -0.08827 0.09132 -0.0645 0.09566 -0.08148 C 0.10347 -0.11173 0.09305 -0.07592 0.09826 -0.09907 C 0.10052 -0.10926 0.10139 -0.11142 0.10399 -0.11852 C 0.10434 -0.12099 0.10434 -0.12345 0.10486 -0.12592 C 0.10521 -0.12747 0.1059 -0.1287 0.10659 -0.13025 C 0.10781 -0.13333 0.10937 -0.13611 0.11076 -0.1392 C 0.11198 -0.14197 0.11284 -0.14506 0.11406 -0.14815 C 0.11562 -0.15185 0.11753 -0.15586 0.11909 -0.15987 C 0.11961 -0.16142 0.11996 -0.16327 0.12066 -0.1642 C 0.12135 -0.16512 0.12239 -0.16543 0.12326 -0.16574 L 0.16076 -0.16142 C 0.16163 -0.16111 0.16232 -0.16049 0.16319 -0.15987 C 0.16493 -0.15864 0.16649 -0.1571 0.16823 -0.15555 C 0.17014 -0.15339 0.17205 -0.15154 0.17396 -0.14938 C 0.17482 -0.14691 0.17552 -0.14444 0.17656 -0.14197 C 0.17743 -0.13981 0.17899 -0.13858 0.17986 -0.13611 C 0.18073 -0.13333 0.1809 -0.13025 0.18159 -0.12716 C 0.18229 -0.12315 0.18316 -0.11944 0.18402 -0.11543 C 0.18455 -0.10308 0.18489 -0.09074 0.18576 -0.07839 C 0.18593 -0.07345 0.18732 -0.06852 0.18732 -0.06358 C 0.18767 -0.04722 0.18732 -0.02963 0.18316 -0.01481 C 0.18142 -0.00833 0.17899 -0.00247 0.17656 0.00309 C 0.17014 0.01698 0.15989 0.02963 0.15243 0.04013 C 0.14965 0.04414 0.14652 0.04753 0.14409 0.05185 C 0.14236 0.05494 0.14045 0.05772 0.13906 0.0608 C 0.13628 0.06698 0.13159 0.08025 0.13159 0.08025 C 0.1309 0.08364 0.13055 0.08704 0.12986 0.09043 C 0.12882 0.09599 0.12725 0.10124 0.12656 0.10679 C 0.12586 0.11111 0.12639 0.11574 0.12569 0.12006 C 0.125 0.12469 0.12343 0.12901 0.12239 0.13334 C 0.1217 0.13642 0.12118 0.1392 0.12066 0.14229 C 0.11823 0.15864 0.11944 0.15617 0.11736 0.175 C 0.11701 0.17901 0.11632 0.18272 0.11562 0.18673 C 0.11892 0.28241 0.10868 0.26111 0.12396 0.30093 C 0.12552 0.30463 0.12777 0.30988 0.12986 0.31266 C 0.13246 0.31605 0.1342 0.31574 0.13732 0.31698 C 0.13854 0.31759 0.13958 0.31821 0.14062 0.31852 C 0.14982 0.31821 0.15902 0.31883 0.16823 0.31698 C 0.16961 0.31698 0.17048 0.3142 0.17152 0.31266 C 0.17708 0.30401 0.171 0.31173 0.17656 0.30525 C 0.17847 0.3 0.17916 0.30093 0.17656 0.30093 L 0.18993 0.32006 " pathEditMode="relative" ptsTypes="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59" dur="6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458 0.03426 L -0.01458 0.03426 C -0.0125 0.02469 -0.01372 0.02315 -0.00955 0.01944 C -0.00868 0.01882 -0.00781 0.01852 -0.00694 0.0179 C -0.0059 0.01852 -0.00399 0.01759 -0.00365 0.01944 C -0.0033 0.02098 -0.00521 0.02191 -0.00625 0.02222 C -0.00712 0.02253 -0.00781 0.02129 -0.00868 0.02098 C -0.0092 0.01882 -0.01007 0.01697 -0.01042 0.01481 C -0.01076 0.01203 -0.01076 0.00895 -0.01111 0.00617 C -0.01128 0.00463 -0.01181 0.00308 -0.01198 0.00154 C -0.01181 -0.00432 -0.01163 -0.01019 -0.01111 -0.01605 C -0.01094 -0.01914 -0.01007 -0.02346 -0.00955 -0.02655 C -0.00972 -0.04198 -0.01007 -0.0571 -0.01042 -0.07253 C -0.01076 -0.09414 -0.01128 -0.11605 -0.01198 -0.13766 C -0.01215 -0.14414 -0.01337 -0.15124 -0.01528 -0.15679 C -0.01615 -0.15895 -0.01684 -0.16111 -0.01788 -0.16297 C -0.02257 -0.1713 -0.01944 -0.16451 -0.02361 -0.16883 C -0.03142 -0.17624 -0.02604 -0.17408 -0.03542 -0.18056 C -0.04132 -0.18488 -0.03802 -0.18303 -0.04531 -0.18488 C -0.05347 -0.18457 -0.06146 -0.18519 -0.06944 -0.18364 C -0.07083 -0.18334 -0.0717 -0.18056 -0.07292 -0.17902 C -0.07361 -0.17809 -0.07465 -0.17716 -0.07535 -0.17624 C -0.0783 -0.17161 -0.07882 -0.16976 -0.08125 -0.1642 C -0.08142 -0.16297 -0.0816 -0.16142 -0.08194 -0.15988 C -0.08247 -0.15772 -0.08333 -0.15587 -0.08368 -0.15402 C -0.0842 -0.15155 -0.08403 -0.14908 -0.08455 -0.14661 C -0.0849 -0.14383 -0.08559 -0.14167 -0.08611 -0.1392 C -0.08681 -0.13334 -0.08733 -0.12716 -0.08785 -0.1213 C -0.08819 -0.1179 -0.08837 -0.11451 -0.08872 -0.11111 C -0.08941 -0.10463 -0.08958 -0.10803 -0.09115 -0.10216 C -0.09149 -0.10062 -0.09167 -0.09908 -0.09201 -0.09753 C -0.09271 -0.09506 -0.09375 -0.0929 -0.09444 -0.09013 C -0.10017 -0.07006 -0.09167 -0.09599 -0.09861 -0.07531 C -0.09896 -0.07346 -0.09896 -0.0713 -0.09948 -0.06945 C -0.10017 -0.06729 -0.10122 -0.06574 -0.10208 -0.06358 C -0.1026 -0.06173 -0.10313 -0.05957 -0.10365 -0.05772 C -0.10417 -0.05618 -0.10486 -0.05494 -0.10538 -0.05309 C -0.10608 -0.05031 -0.10642 -0.04722 -0.10694 -0.04445 C -0.10729 -0.04229 -0.10747 -0.04013 -0.10781 -0.03827 C -0.10816 -0.03673 -0.1092 -0.0355 -0.10955 -0.03395 C -0.11076 -0.02809 -0.11181 -0.02222 -0.11285 -0.01605 C -0.11319 -0.01482 -0.11337 -0.01327 -0.11372 -0.01173 C -0.11424 -0.00926 -0.11493 -0.00679 -0.11528 -0.00432 C -0.11563 -0.00247 -0.1158 -0.00031 -0.11615 0.00154 C -0.11701 0.00617 -0.11875 0.01481 -0.11875 0.01481 C -0.11806 0.05092 -0.12101 0.05 -0.11615 0.06975 C -0.11563 0.07191 -0.11528 0.07376 -0.11458 0.07561 C -0.11319 0.0787 -0.11181 0.08148 -0.11042 0.08457 C -0.10816 0.09568 -0.11111 0.0821 -0.10781 0.09352 C -0.10712 0.09568 -0.10694 0.09845 -0.10625 0.10092 C -0.10556 0.10278 -0.10451 0.1037 -0.10365 0.10524 C -0.10278 0.1071 -0.10208 0.10957 -0.10122 0.11111 C -0.10052 0.11234 -0.09948 0.11296 -0.09861 0.11419 C -0.09774 0.11543 -0.09722 0.11759 -0.09618 0.11852 C -0.09306 0.12222 -0.08819 0.12592 -0.08455 0.12747 C -0.07969 0.12963 -0.07066 0.13024 -0.06701 0.13055 L -0.03194 0.13333 C -0.02969 0.13395 -0.02535 0.13426 -0.02292 0.13642 C -0.02188 0.13734 -0.02135 0.13889 -0.02031 0.1395 C -0.01823 0.14043 -0.01597 0.14012 -0.01372 0.14074 C -0.01042 0.14197 -0.00885 0.14352 -0.00538 0.14537 C -0.00174 0.14691 -0.00122 0.14629 0.00208 0.14815 C 0.00365 0.14907 0.00486 0.15031 0.00625 0.15123 C 0.00903 0.15308 0.01215 0.15432 0.01458 0.15555 C 0.01632 0.15648 0.01962 0.15864 0.01962 0.15864 C 0.02795 0.15771 0.03628 0.1574 0.04462 0.15555 C 0.04583 0.15555 0.04687 0.1537 0.04792 0.15278 C 0.04983 0.15092 0.05174 0.14815 0.05295 0.14537 C 0.05521 0.13981 0.05417 0.14012 0.05556 0.13487 C 0.05642 0.13086 0.05747 0.12685 0.05885 0.12315 C 0.05937 0.1216 0.06007 0.12037 0.06042 0.11852 C 0.06458 0.10401 0.0599 0.11697 0.06389 0.10679 C 0.06458 0.10185 0.06545 0.09691 0.06632 0.09197 C 0.06649 0.09043 0.06684 0.08889 0.06719 0.08765 C 0.06771 0.08549 0.0684 0.08364 0.06875 0.08148 C 0.0691 0.08024 0.06927 0.07839 0.06962 0.07716 C 0.07031 0.075 0.07135 0.07315 0.07222 0.07129 C 0.07153 0.06543 0.07187 0.05895 0.07049 0.05339 C 0.06944 0.04969 0.06545 0.04444 0.06545 0.04444 C 0.0625 0.02839 0.06736 0.05278 0.06302 0.0358 C 0.06181 0.03117 0.06111 0.02592 0.06042 0.02098 C 0.06128 0.01605 0.06059 0.00895 0.06302 0.00617 C 0.0651 0.00339 0.06806 0.00771 0.07049 0.00895 C 0.07674 0.01203 0.07431 0.01111 0.07969 0.01636 C 0.08125 0.0179 0.08299 0.01944 0.08472 0.02098 C 0.08542 0.0216 0.08628 0.0216 0.08715 0.02222 C 0.08993 0.025 0.08976 0.02592 0.09219 0.02963 C 0.09878 0.04012 0.0941 0.03086 0.09965 0.04321 C 0.10139 0.05216 0.09931 0.0429 0.10208 0.05185 C 0.1033 0.05586 0.10434 0.05987 0.10556 0.06389 C 0.10608 0.06574 0.10677 0.06759 0.10712 0.06975 C 0.10747 0.07129 0.10781 0.07284 0.10799 0.07407 C 0.10868 0.07901 0.10903 0.0824 0.10972 0.08765 C 0.10937 0.10123 0.10972 0.11512 0.10885 0.12901 C 0.10868 0.13179 0.10712 0.13395 0.10625 0.13642 C 0.10521 0.1395 0.10417 0.14228 0.10295 0.14537 C 0.10104 0.14969 0.09861 0.1537 0.09722 0.15864 C 0.09653 0.16049 0.09618 0.16265 0.09549 0.1645 C 0.09253 0.17284 0.08889 0.17716 0.08472 0.18395 C 0.08333 0.1858 0.08194 0.18796 0.08056 0.18981 C 0.07917 0.19105 0.0776 0.19136 0.07639 0.19259 C 0.07083 0.19753 0.07083 0.19907 0.06545 0.20308 C 0.06389 0.20432 0.06215 0.20463 0.06042 0.20617 C 0.05903 0.2071 0.05764 0.20895 0.05625 0.21049 C 0.05521 0.21142 0.05417 0.21234 0.05295 0.21358 L -0.01788 0.21203 C -0.02344 0.21173 -0.02188 0.21049 -0.02622 0.2074 C -0.03125 0.20401 -0.03142 0.20463 -0.03698 0.20308 C -0.04826 0.1929 -0.0342 0.20432 -0.05208 0.19722 C -0.05382 0.19629 -0.05521 0.19382 -0.05694 0.19259 C -0.05868 0.19166 -0.06042 0.19166 -0.06198 0.19136 C -0.06372 0.18981 -0.06528 0.18765 -0.06701 0.18673 C -0.06875 0.1858 -0.08247 0.18395 -0.08281 0.18395 C -0.09444 0.18518 -0.10625 0.18611 -0.11788 0.18827 C -0.11962 0.18858 -0.12118 0.18981 -0.12292 0.19136 C -0.12413 0.19228 -0.125 0.19444 -0.12622 0.19568 C -0.12917 0.19938 -0.13194 0.20092 -0.13455 0.20617 C -0.13576 0.20864 -0.13785 0.21481 -0.13785 0.21481 C -0.13802 0.21728 -0.13872 0.21975 -0.13872 0.22222 C -0.13872 0.23179 -0.13854 0.24105 -0.13785 0.25061 C -0.13767 0.2537 -0.13698 0.25648 -0.13611 0.25926 C -0.13385 0.2679 -0.13507 0.26327 -0.13194 0.27284 C -0.13177 0.27531 -0.13125 0.27747 -0.13125 0.28024 C -0.13125 0.28457 -0.13108 0.28919 -0.13194 0.29352 C -0.13229 0.29506 -0.13351 0.29568 -0.13455 0.29629 C -0.13559 0.29722 -0.13681 0.29722 -0.13785 0.29784 C -0.13976 0.29907 -0.14167 0.30092 -0.14358 0.30247 C -0.15052 0.30185 -0.15764 0.30154 -0.16441 0.30092 C -0.16649 0.30061 -0.1684 0.30031 -0.17031 0.29938 C -0.17135 0.29876 -0.17188 0.29722 -0.17274 0.29629 C -0.17396 0.29537 -0.175 0.29444 -0.17622 0.29352 C -0.17639 0.29136 -0.17656 0.2895 -0.17691 0.28765 C -0.17743 0.2858 -0.1783 0.28487 -0.17865 0.28302 C -0.17951 0.27839 -0.17951 0.27315 -0.18038 0.26821 C -0.18073 0.26605 -0.18194 0.2645 -0.18194 0.26234 C -0.18247 0.24845 -0.18194 0.23457 -0.18194 0.22098 L -0.18194 0.22098 " pathEditMode="relative" ptsTypes="AAAAAAAAAAAAAAAAAAAAAAAAAAAAAAAAAAAAAAAAAAAAAAAAAAAAAAAAAAAAAAAAAAAAAAAAAAAAAAAAAAAAAAAAAAAAAAAAAAAAAAAAAAAAAAAAAAAAAAAAAAAAAAAAAAAAAAAAA">
                                      <p:cBhvr>
                                        <p:cTn id="161" dur="6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538 0.02562 L -0.00538 0.02593 C -0.00399 0.02192 -0.00156 0.01852 -0.00121 0.01389 C -1.94444E-6 -0.00401 -0.00156 -0.01419 -0.00295 -0.02901 C -0.0033 -0.0324 -0.00347 -0.03611 -0.00382 -0.0395 C -0.00347 -0.04629 -0.00295 -0.05339 -0.00295 -0.06018 C -0.00295 -0.09938 -0.00607 -0.04321 -0.00295 -0.10031 C -0.00278 -0.10185 -0.0026 -0.10339 -0.00208 -0.10463 C -0.00121 -0.1074 0.00139 -0.11296 0.00295 -0.11512 C 0.00452 -0.11728 0.00677 -0.11821 0.00799 -0.12098 L 0.01042 -0.12685 C 0.01094 -0.12993 0.01215 -0.13271 0.01215 -0.1358 C 0.01181 -0.14475 0.01181 -0.1537 0.01129 -0.16234 C 0.01111 -0.16543 0.01007 -0.16852 0.00955 -0.17129 C 0.00781 -0.18148 0.0099 -0.17314 0.00712 -0.18333 C 0.00729 -0.18919 0.00677 -0.19537 0.00799 -0.20092 C 0.00816 -0.20247 0.01511 -0.20956 0.01545 -0.20987 C 0.0165 -0.2108 0.01771 -0.2108 0.01875 -0.21142 C 0.02014 -0.21234 0.02153 -0.21327 0.02292 -0.21419 C 0.02379 -0.21512 0.02448 -0.21666 0.02535 -0.21728 C 0.02761 -0.21882 0.02986 -0.21913 0.03212 -0.22037 C 0.03299 -0.22068 0.03368 -0.22129 0.03455 -0.2216 C 0.04132 -0.22129 0.04792 -0.22129 0.05452 -0.22037 C 0.05538 -0.22006 0.05625 -0.21913 0.05712 -0.21882 C 0.05816 -0.21821 0.05938 -0.2179 0.06042 -0.21728 C 0.06129 -0.21635 0.06233 -0.21574 0.06285 -0.21419 C 0.06337 -0.21327 0.06337 -0.21142 0.06372 -0.20987 C 0.06424 -0.20802 0.06493 -0.20617 0.06545 -0.20401 C 0.06632 -0.19969 0.06788 -0.19074 0.06788 -0.19043 C 0.06754 -0.18271 0.06754 -0.17469 0.06702 -0.16697 C 0.06702 -0.1645 0.06684 -0.16172 0.06615 -0.15956 C 0.06563 -0.15679 0.06441 -0.15463 0.06372 -0.15216 C 0.06059 -0.14074 0.0665 -0.15617 0.06042 -0.14166 C 0.06007 -0.14012 0.0599 -0.13858 0.05955 -0.13734 C 0.0592 -0.1358 0.05799 -0.13456 0.05799 -0.13271 C 0.05799 -0.12129 0.05834 -0.10987 0.05955 -0.09876 C 0.0599 -0.09629 0.06111 -0.09475 0.06198 -0.0929 C 0.06372 -0.08981 0.06511 -0.08611 0.06702 -0.08395 C 0.06979 -0.08086 0.07222 -0.07654 0.07535 -0.075 C 0.07656 -0.07469 0.07761 -0.07407 0.07865 -0.07345 C 0.08299 -0.07129 0.08386 -0.07037 0.08785 -0.06759 C 0.10174 -0.06852 0.11563 -0.06821 0.12952 -0.07068 C 0.1309 -0.07068 0.1316 -0.07376 0.13281 -0.075 C 0.13559 -0.07777 0.13559 -0.075 0.13785 -0.07963 C 0.13976 -0.08302 0.14288 -0.09135 0.14288 -0.09105 C 0.14323 -0.09321 0.14358 -0.09537 0.14375 -0.09722 C 0.1441 -0.10154 0.1441 -0.10617 0.14462 -0.11049 C 0.14497 -0.11358 0.14566 -0.11666 0.14618 -0.11944 C 0.1467 -0.13024 0.14705 -0.13858 0.14792 -0.14907 C 0.14809 -0.15154 0.14827 -0.15401 0.14879 -0.15648 C 0.14913 -0.15864 0.15 -0.16049 0.15035 -0.16234 C 0.1507 -0.1645 0.1507 -0.16666 0.15122 -0.16852 C 0.15156 -0.17006 0.15243 -0.17129 0.15295 -0.17284 C 0.1533 -0.17438 0.1533 -0.17592 0.15365 -0.17716 C 0.15469 -0.18055 0.15608 -0.18302 0.15712 -0.18611 L 0.15868 -0.19197 C 0.15851 -0.19753 0.15938 -0.2037 0.15781 -0.20833 C 0.15695 -0.21111 0.15452 -0.20987 0.15295 -0.20987 C 0.14531 -0.20956 0.13785 -0.20802 0.13038 -0.20679 C 0.12865 -0.20493 0.12726 -0.20247 0.12535 -0.20092 C 0.12431 -0.2 0.12292 -0.20092 0.12205 -0.19938 C 0.12118 -0.19814 0.12118 -0.19537 0.12031 -0.19352 C 0.11979 -0.19228 0.11858 -0.19197 0.11788 -0.19074 C 0.11684 -0.18889 0.11615 -0.18672 0.11545 -0.18456 C 0.11389 -0.16296 0.11389 -0.1679 0.11545 -0.13426 C 0.11563 -0.1287 0.1165 -0.12345 0.11702 -0.1179 C 0.11736 -0.1145 0.11754 -0.11111 0.11788 -0.10771 C 0.11806 -0.10555 0.11858 -0.1037 0.11875 -0.10185 C 0.1191 -0.09814 0.11979 -0.08642 0.12031 -0.0824 C 0.12084 -0.07932 0.12136 -0.07654 0.12205 -0.07345 C 0.1224 -0.07191 0.12309 -0.07068 0.12379 -0.06913 C 0.1257 -0.04784 0.12587 -0.04907 0.12379 -0.01419 C 0.12361 -0.01172 0.12205 -0.01049 0.12118 -0.00833 C 0.12066 -0.00679 0.11997 -0.00555 0.11962 -0.00401 C 0.11893 -0.00185 0.1184 -3.45679E-6 0.11788 0.00216 C 0.11754 0.0034 0.11754 0.00525 0.11702 0.00648 C 0.11528 0.01111 0.1132 0.01544 0.11129 0.01976 C 0.11042 0.02192 0.10955 0.02377 0.10868 0.02562 C 0.10816 0.02716 0.10747 0.02871 0.10712 0.03025 C 0.1066 0.03148 0.10677 0.03334 0.10625 0.03457 C 0.10504 0.03735 0.10347 0.03951 0.10209 0.04198 C 0.10052 0.0534 0.10243 0.0426 0.09879 0.05402 C 0.0974 0.05772 0.0967 0.06204 0.09531 0.06574 C 0.09427 0.06883 0.09323 0.07161 0.09202 0.07469 C 0.09132 0.07655 0.09028 0.0784 0.08959 0.08056 C 0.08837 0.08395 0.08733 0.08766 0.08629 0.09105 C 0.08577 0.0926 0.08525 0.09414 0.08455 0.09537 C 0.08351 0.09723 0.08229 0.09815 0.08125 0.09969 C 0.07917 0.10309 0.07726 0.10679 0.07535 0.11019 L 0.07292 0.11482 C 0.07066 0.11852 0.06893 0.12192 0.06615 0.125 C 0.06545 0.12593 0.06459 0.12593 0.06372 0.12655 C 0.06285 0.12747 0.06215 0.12871 0.06129 0.12963 C 0.05955 0.13087 0.05781 0.13148 0.05625 0.13241 C 0.05434 0.13395 0.05243 0.13642 0.05035 0.13704 C 0.04271 0.13858 0.0349 0.13797 0.02709 0.13828 C 0.0257 0.13951 0.02431 0.14044 0.02292 0.14136 C 0.02188 0.14198 0.02066 0.14229 0.01962 0.1429 C 0.01702 0.14414 0.01441 0.1463 0.01215 0.14877 C 0.00972 0.15155 0.00538 0.15772 0.00538 0.15803 C 0.00486 0.15957 0.00417 0.16142 0.00382 0.16358 C 0.00174 0.17223 0.00243 0.18025 0.00382 0.19013 C 0.00417 0.19383 0.00643 0.19568 0.00712 0.19908 C 0.00868 0.20772 0.00695 0.20093 0.01215 0.21111 C 0.01302 0.21297 0.01354 0.21513 0.01459 0.21698 C 0.01528 0.21821 0.01632 0.21883 0.01702 0.21976 C 0.01806 0.2213 0.01858 0.22315 0.01962 0.22439 C 0.02066 0.22562 0.02188 0.22624 0.02292 0.22716 C 0.02743 0.23179 0.02327 0.22932 0.02882 0.23179 C 0.02986 0.23334 0.03073 0.2355 0.03212 0.23611 C 0.03611 0.23858 0.04462 0.24074 0.04462 0.24105 C 0.05243 0.23951 0.06007 0.23889 0.06788 0.23766 C 0.06962 0.23735 0.07257 0.23426 0.07379 0.23334 C 0.07518 0.2321 0.07656 0.23148 0.07795 0.23025 C 0.08577 0.22315 0.079 0.22778 0.08455 0.22439 C 0.08542 0.22223 0.08611 0.22007 0.08698 0.21852 C 0.08785 0.21729 0.08889 0.21667 0.08959 0.21544 C 0.09063 0.21328 0.09115 0.21019 0.09202 0.20803 C 0.09566 0.19969 0.09358 0.20772 0.09618 0.19908 C 0.0974 0.19537 0.09844 0.19136 0.09948 0.18735 C 0.10035 0.18426 0.1007 0.18087 0.10209 0.1784 L 0.10452 0.17408 C 0.10486 0.17161 0.10469 0.16883 0.10538 0.16667 C 0.1059 0.16513 0.10729 0.16482 0.10781 0.16358 C 0.10868 0.16173 0.10886 0.15957 0.10955 0.15772 C 0.11441 0.14568 0.1099 0.16266 0.11459 0.14568 C 0.11563 0.14229 0.11719 0.1355 0.11788 0.13087 C 0.11875 0.12562 0.11927 0.12007 0.12031 0.11482 C 0.12066 0.11297 0.12153 0.11173 0.12205 0.11019 C 0.12275 0.10834 0.12309 0.10618 0.12379 0.10432 C 0.12483 0.10124 0.12639 0.09877 0.12709 0.09537 C 0.12865 0.08735 0.12691 0.09445 0.12952 0.08642 C 0.13021 0.08457 0.13038 0.08241 0.13125 0.08056 C 0.13177 0.07932 0.13281 0.07871 0.13368 0.07747 C 0.13629 0.07871 0.13889 0.07871 0.14115 0.08056 C 0.14236 0.08148 0.14306 0.08334 0.14375 0.08488 C 0.14462 0.08766 0.14479 0.09105 0.14531 0.09383 C 0.14566 0.09537 0.14601 0.09692 0.14618 0.09846 C 0.1474 0.10926 0.14688 0.1034 0.14792 0.11605 C 0.1474 0.12963 0.14722 0.1429 0.14618 0.15618 C 0.14601 0.15926 0.14358 0.1713 0.14202 0.17531 C 0.14097 0.17809 0.13976 0.18025 0.13872 0.18272 C 0.13698 0.19229 0.13924 0.1821 0.13542 0.19321 C 0.13438 0.19599 0.13386 0.19939 0.13281 0.20216 C 0.13229 0.20371 0.13108 0.20494 0.13038 0.20648 C 0.12847 0.21142 0.12795 0.2179 0.12535 0.2213 C 0.1165 0.23334 0.12726 0.2179 0.11962 0.23179 C 0.11893 0.23303 0.11788 0.23365 0.11702 0.23457 C 0.11563 0.23673 0.11424 0.23858 0.11285 0.24074 C 0.11163 0.2426 0.11077 0.24476 0.10955 0.24661 C 0.10851 0.24784 0.10729 0.24846 0.10625 0.24939 C 0.10504 0.25093 0.104 0.25247 0.10295 0.25402 C 0.10156 0.25556 0.10018 0.25679 0.09879 0.25834 C 0.09809 0.25988 0.09792 0.26204 0.09705 0.26297 C 0.09427 0.26574 0.08906 0.26883 0.08542 0.27037 C 0.08368 0.27099 0.08212 0.2713 0.08038 0.27192 C 0.07257 0.2713 0.06476 0.2713 0.05712 0.27037 C 0.05521 0.27007 0.05 0.26636 0.04879 0.26574 C 0.04653 0.26513 0.04427 0.26482 0.04202 0.2642 L 0.02379 0.25988 L 0.01702 0.25834 L -0.01041 0.25988 C -0.01267 0.26019 -0.01493 0.2605 -0.01701 0.26142 C -0.01823 0.26204 -0.01927 0.26358 -0.02048 0.2642 C -0.02153 0.26513 -0.02257 0.26544 -0.02378 0.26574 C -0.02535 0.2679 -0.02691 0.27037 -0.02882 0.27192 C -0.03021 0.27284 -0.0316 0.27346 -0.03298 0.27469 C -0.03472 0.27655 -0.03628 0.27871 -0.03785 0.28056 C -0.03923 0.2821 -0.04097 0.28303 -0.04201 0.28519 C -0.04288 0.28673 -0.04357 0.28828 -0.04462 0.28951 C -0.05017 0.29723 -0.04809 0.29352 -0.05295 0.29846 C -0.05746 0.30309 -0.0533 0.30031 -0.05798 0.30278 C -0.05885 0.30525 -0.06007 0.30988 -0.06215 0.31019 C -0.06319 0.3105 -0.06423 0.30926 -0.06545 0.30895 C -0.06701 0.30803 -0.07031 0.30587 -0.07031 0.30618 L -0.07031 0.30587 " pathEditMode="relative" rAng="0" ptsTypes="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3" dur="6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1852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702 0.03395 L -0.01702 0.03426 C -0.01927 0.0358 -0.02153 0.03766 -0.02379 0.03982 C -0.02466 0.04074 -0.02552 0.04136 -0.02622 0.0429 C -0.02674 0.04383 -0.02674 0.04568 -0.02709 0.04722 C -0.02674 0.05031 -0.02691 0.0534 -0.02622 0.05617 C -0.02552 0.05833 -0.0224 0.05988 -0.02118 0.06049 C -0.01841 0.05957 -0.01459 0.06173 -0.01285 0.05772 C -0.01129 0.0537 -0.0132 0.04753 -0.01372 0.0429 C -0.01407 0.03982 -0.01493 0.03704 -0.01545 0.03395 C -0.01563 0.03179 -0.01597 0.02994 -0.01615 0.02809 C -0.01667 0.025 -0.01684 0.02161 -0.01788 0.01914 C -0.01997 0.01327 -0.01927 0.01636 -0.02032 0.01019 C -0.02014 0.0034 -0.01997 -0.0037 -0.01962 -0.01049 C -0.01945 -0.01204 -0.01893 -0.01358 -0.01875 -0.01512 C -0.01841 -0.0179 -0.01823 -0.02099 -0.01788 -0.02376 C -0.01823 -0.03981 -0.01823 -0.05555 -0.01875 -0.0713 C -0.01875 -0.07438 -0.01997 -0.0787 -0.02032 -0.08179 C -0.02101 -0.08549 -0.02205 -0.09352 -0.02205 -0.09321 C -0.02205 -0.09475 -0.02049 -0.13364 -0.02448 -0.14691 C -0.02518 -0.14876 -0.02622 -0.14969 -0.02709 -0.15123 C -0.03282 -0.16358 -0.02396 -0.14722 -0.03125 -0.16018 C -0.03264 -0.16759 -0.03108 -0.16265 -0.03542 -0.16914 C -0.03768 -0.17253 -0.03976 -0.17839 -0.04288 -0.17932 L -0.04705 -0.18086 C -0.05122 -0.18055 -0.05538 -0.18025 -0.05955 -0.17932 C -0.06198 -0.17901 -0.06285 -0.17685 -0.06459 -0.17346 C -0.06545 -0.1716 -0.06597 -0.16914 -0.06702 -0.16759 C -0.06823 -0.16605 -0.06979 -0.16574 -0.07118 -0.16451 C -0.07205 -0.16204 -0.07309 -0.15988 -0.07379 -0.1571 C -0.07466 -0.15339 -0.07639 -0.14167 -0.07709 -0.13796 C -0.07761 -0.13488 -0.0783 -0.1321 -0.07865 -0.12901 C -0.07969 -0.1216 -0.07917 -0.125 -0.08038 -0.11883 C -0.08056 -0.11142 -0.08108 -0.10401 -0.08125 -0.0966 C -0.0816 -0.06975 -0.08125 -0.04321 -0.08195 -0.01636 C -0.08212 -0.01327 -0.08247 -0.00988 -0.08368 -0.00772 L -0.08611 -0.00309 C -0.08785 0.00556 -0.08577 -0.00247 -0.08959 0.00432 C -0.09028 0.00556 -0.09063 0.00741 -0.09115 0.00864 C -0.09202 0.01019 -0.09288 0.01142 -0.09375 0.01327 C -0.09427 0.01451 -0.09462 0.01636 -0.09532 0.01759 C -0.09688 0.02006 -0.10035 0.02346 -0.10035 0.02377 C -0.10486 0.02253 -0.1092 0.02191 -0.11372 0.02068 C -0.11459 0.02037 -0.11545 0.01975 -0.11615 0.01914 C -0.12604 0.00895 -0.11459 0.02006 -0.12118 0.01019 C -0.12257 0.00803 -0.12535 0.00679 -0.12709 0.00586 C -0.12813 0.00679 -0.12934 0.00741 -0.13038 0.00864 C -0.13264 0.01204 -0.13177 0.01451 -0.13282 0.01914 C -0.13316 0.02068 -0.13403 0.02191 -0.13455 0.02346 C -0.13525 0.02624 -0.13611 0.03241 -0.13611 0.03272 C -0.13559 0.04352 -0.13663 0.06173 -0.13282 0.07377 C -0.13212 0.07593 -0.13125 0.07778 -0.13038 0.07994 C -0.13004 0.08179 -0.13004 0.08395 -0.12952 0.0858 C -0.12917 0.08735 -0.12865 0.08889 -0.12778 0.09012 C -0.12709 0.09105 -0.12622 0.09105 -0.12535 0.09167 C -0.12396 0.09259 -0.12257 0.09352 -0.12118 0.09475 C -0.11302 0.09352 -0.11094 0.09691 -0.10625 0.08858 C -0.10556 0.08735 -0.10504 0.0858 -0.10452 0.08426 C -0.10243 0.06945 -0.1033 0.07654 -0.10209 0.06358 C -0.10261 0.0537 -0.10278 0.04352 -0.10365 0.03395 C -0.10382 0.0321 -0.10486 0.03086 -0.10538 0.02932 C -0.10608 0.02716 -0.10625 0.02438 -0.10695 0.02191 C -0.10799 0.01945 -0.1092 0.01728 -0.11042 0.01451 C -0.11094 0.01327 -0.11146 0.01142 -0.11198 0.01019 C -0.11407 0.00586 -0.11459 0.00556 -0.11702 0.00278 C -0.12257 0.0034 -0.12813 0.00278 -0.13368 0.00432 C -0.13577 0.00494 -0.1375 0.00741 -0.13959 0.00864 C -0.14028 0.00926 -0.14115 0.00957 -0.14202 0.01019 C -0.14341 0.01142 -0.14462 0.01327 -0.14618 0.01451 C -0.14896 0.01698 -0.15209 0.01759 -0.15452 0.02068 C -0.15538 0.02161 -0.15608 0.02284 -0.15695 0.02346 C -0.15886 0.02438 -0.16094 0.02438 -0.16285 0.025 C -0.16389 0.02531 -0.16511 0.02593 -0.16615 0.02654 C -0.16702 0.02747 -0.16771 0.02932 -0.16858 0.02932 C -0.17691 0.02994 -0.18542 0.02932 -0.19358 0.02809 C -0.19462 0.02778 -0.19532 0.02593 -0.19618 0.025 C -0.19879 0.02161 -0.19966 0.02099 -0.20122 0.01605 C -0.20174 0.01358 -0.20209 0.0108 -0.20278 0.00864 C -0.20347 0.00679 -0.20469 0.00586 -0.20538 0.00432 C -0.20608 0.00247 -0.20625 0.00031 -0.20695 -0.00154 C -0.20764 -0.0037 -0.20868 -0.00555 -0.20955 -0.00772 C -0.21007 -0.01111 -0.21059 -0.01451 -0.21111 -0.0179 C -0.21216 -0.02407 -0.21354 -0.02963 -0.21441 -0.0358 C -0.21632 -0.04938 -0.21407 -0.03241 -0.21615 -0.05062 C -0.21632 -0.05247 -0.21667 -0.05463 -0.21702 -0.05648 C -0.21736 -0.05957 -0.21754 -0.06234 -0.21771 -0.06543 C -0.21667 -0.08704 -0.21632 -0.10895 -0.21441 -0.13055 C -0.21424 -0.13272 -0.2125 -0.13333 -0.21198 -0.13488 C -0.21146 -0.13673 -0.21181 -0.1392 -0.21111 -0.14105 C -0.20261 -0.16451 -0.20764 -0.14876 -0.20035 -0.16173 C -0.19913 -0.16389 -0.19705 -0.17037 -0.19532 -0.17191 C -0.1941 -0.17315 -0.19254 -0.17315 -0.19115 -0.17346 C -0.18716 -0.17809 -0.18663 -0.17932 -0.18282 -0.18241 C -0.18143 -0.18364 -0.18004 -0.18488 -0.17865 -0.18549 C -0.1757 -0.18673 -0.17257 -0.18704 -0.16945 -0.18827 C -0.16858 -0.18858 -0.16788 -0.18951 -0.16702 -0.18981 C -0.16528 -0.19043 -0.16372 -0.19074 -0.16198 -0.19136 C -0.1592 -0.19074 -0.15625 -0.19136 -0.15365 -0.18981 C -0.15191 -0.18889 -0.15104 -0.18549 -0.14948 -0.18395 C -0.14827 -0.18241 -0.14653 -0.18241 -0.14532 -0.18086 C -0.14271 -0.17778 -0.13959 -0.17531 -0.13785 -0.17068 C -0.13368 -0.15957 -0.13577 -0.16451 -0.13195 -0.15586 C -0.13177 -0.15093 -0.13143 -0.14599 -0.13125 -0.14105 C -0.13073 -0.13241 -0.12969 -0.12407 -0.12952 -0.11574 C -0.12934 -0.10525 -0.12969 -0.09506 -0.13038 -0.08457 C -0.13056 -0.0821 -0.13125 -0.07963 -0.13195 -0.07716 C -0.13299 -0.07407 -0.13559 -0.06852 -0.13698 -0.06697 C -0.13802 -0.06574 -0.13924 -0.06605 -0.14028 -0.06543 C -0.14167 -0.06451 -0.14306 -0.06327 -0.14445 -0.06234 C -0.14653 -0.06296 -0.14861 -0.06234 -0.15035 -0.06389 C -0.15278 -0.06605 -0.15486 -0.06944 -0.15695 -0.07284 C -0.15834 -0.07469 -0.16354 -0.08241 -0.16528 -0.08611 C -0.16597 -0.08734 -0.16632 -0.0892 -0.16702 -0.09043 C -0.16841 -0.09383 -0.17222 -0.10123 -0.17361 -0.10525 C -0.17483 -0.10864 -0.17622 -0.11512 -0.17691 -0.11883 C -0.17813 -0.12438 -0.17865 -0.12901 -0.17952 -0.13488 C -0.17969 -0.13704 -0.18021 -0.13889 -0.18038 -0.14105 C -0.18091 -0.1466 -0.18108 -0.15062 -0.18195 -0.15586 C -0.18282 -0.16018 -0.18403 -0.16451 -0.18455 -0.16914 C -0.18472 -0.17191 -0.18525 -0.17778 -0.18611 -0.18086 C -0.18663 -0.18241 -0.18733 -0.18364 -0.18785 -0.18549 C -0.18907 -0.19012 -0.1882 -0.19105 -0.19028 -0.19568 C -0.19097 -0.19722 -0.19202 -0.19784 -0.19288 -0.19876 C -0.19427 -0.20031 -0.19688 -0.20247 -0.19861 -0.20309 C -0.19913 -0.20339 -0.19983 -0.20309 -0.20035 -0.20309 L -0.20035 -0.20278 " pathEditMode="relative" rAng="0" ptsTypes="AAAAAAAAAAAAAAAAAAAAAAAAAAAAAAAAAAAAAAAAAAAAAAAAAAAAAAAAAAAAAAAAAAAAAAAAAAAAAAAAAAAAAAAAAAAAAAAAAAAAAAAAAAAAAAAAAAAAAAAAAAAAAA">
                                      <p:cBhvr>
                                        <p:cTn id="165" dur="6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9" y="-8827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458 -0.01203 L 0.01458 -0.01203 C 0.01493 -0.02129 0.01389 -0.03117 0.01545 -0.04012 C 0.0158 -0.04228 0.01788 -0.03857 0.01875 -0.03703 C 0.01962 -0.03611 0.01996 -0.03425 0.02048 -0.03271 C 0.02083 -0.03117 0.02083 -0.02962 0.02135 -0.02839 C 0.0217 -0.02654 0.02257 -0.02561 0.02291 -0.02376 C 0.02448 -0.01759 0.02465 -0.01388 0.02552 -0.0074 C 0.02517 -0.0037 0.02552 0.00062 0.02465 0.00433 C 0.0243 0.00587 0.02291 0.00587 0.02205 0.00587 C 0.0184 0.00587 0.01493 0.00494 0.01128 0.00433 C 0.01076 0.00587 0.00972 0.0071 0.00955 0.00865 C 0.0092 0.01482 0.01024 0.01883 0.01302 0.02192 C 0.01371 0.02285 0.01458 0.02315 0.01545 0.02346 C 0.01684 0.02315 0.01927 0.02439 0.01962 0.02192 C 0.02187 0.00217 0.02083 0.00124 0.01718 -0.00895 C 0.0151 -0.02962 0.01493 -0.02253 0.01632 -0.04166 C 0.01701 -0.05154 0.01632 -0.04845 0.01875 -0.05493 C 0.01857 -0.0682 0.0184 -0.08148 0.01788 -0.09506 C 0.01788 -0.0966 0.01736 -0.09783 0.01718 -0.09938 C 0.01649 -0.10277 0.01597 -0.10617 0.01545 -0.10987 C 0.01562 -0.11203 0.01597 -0.12098 0.01718 -0.12438 C 0.01771 -0.12654 0.01892 -0.12839 0.01962 -0.13055 C 0.02031 -0.1324 0.02066 -0.13425 0.02135 -0.13641 C 0.02187 -0.1537 0.02222 -0.17098 0.02291 -0.18827 C 0.02291 -0.18981 0.02343 -0.19135 0.02378 -0.19259 C 0.0243 -0.19475 0.02465 -0.19691 0.02552 -0.19845 C 0.0283 -0.20493 0.03038 -0.20678 0.03385 -0.21203 C 0.03472 -0.21327 0.03524 -0.21512 0.03628 -0.21635 C 0.04635 -0.22746 0.04253 -0.22036 0.05295 -0.22962 C 0.05521 -0.23178 0.05712 -0.23518 0.05955 -0.23549 L 0.06632 -0.23703 C 0.06788 -0.23734 0.06962 -0.23827 0.07135 -0.23857 C 0.08663 -0.24228 0.07222 -0.23796 0.08385 -0.24135 C 0.09271 -0.24104 0.10156 -0.24074 0.11041 -0.24012 C 0.11215 -0.23981 0.11371 -0.23919 0.11545 -0.23857 C 0.11927 -0.23734 0.12291 -0.23487 0.12621 -0.23117 C 0.13524 -0.22098 0.12569 -0.2287 0.13455 -0.22222 C 0.13541 -0.22036 0.13698 -0.21882 0.13715 -0.21635 C 0.13715 -0.21481 0.13698 -0.19722 0.13385 -0.19259 C 0.13177 -0.18981 0.12934 -0.18796 0.12708 -0.18518 C 0.12291 -0.18024 0.12048 -0.17654 0.11632 -0.17345 C 0.11545 -0.17283 0.11458 -0.17253 0.11371 -0.17191 C 0.11267 -0.17098 0.11163 -0.16975 0.11041 -0.16882 C 0.10955 -0.1682 0.10868 -0.1682 0.10798 -0.16759 C 0.10712 -0.16666 0.10625 -0.16543 0.10538 -0.1645 C 0.10416 -0.16327 0.1026 -0.16296 0.10121 -0.16141 C 0.1 -0.16049 0.09913 -0.15833 0.09791 -0.15709 C 0.09722 -0.15648 0.09618 -0.15617 0.09548 -0.15555 C 0.09462 -0.15493 0.09392 -0.15308 0.09288 -0.15277 C 0.09132 -0.15185 0.08958 -0.15185 0.08802 -0.15123 C 0.08715 -0.15092 0.08628 -0.14999 0.08541 -0.14969 C 0.07743 -0.14783 0.07691 -0.14938 0.07048 -0.1466 C 0.06962 -0.14629 0.06875 -0.14567 0.06788 -0.14536 C 0.06736 -0.14444 0.06371 -0.13857 0.06371 -0.13641 C 0.06354 -0.11604 0.06024 -0.09104 0.06718 -0.07283 C 0.06771 -0.07098 0.06892 -0.07006 0.06962 -0.0682 C 0.07048 -0.06604 0.071 -0.06296 0.07205 -0.0608 C 0.07274 -0.05987 0.07378 -0.05956 0.07465 -0.05925 C 0.07621 -0.05864 0.07795 -0.05833 0.07968 -0.05802 C 0.08073 -0.05678 0.08177 -0.05493 0.08298 -0.05493 C 0.09496 -0.05401 0.09635 -0.05493 0.10468 -0.05802 C 0.11684 -0.06882 0.10746 -0.05895 0.11371 -0.0682 C 0.11666 -0.07253 0.11666 -0.06975 0.11875 -0.07715 C 0.12135 -0.08641 0.12083 -0.08703 0.12205 -0.09506 C 0.12309 -0.10123 0.12274 -0.09814 0.12465 -0.10524 C 0.13038 -0.1287 0.12309 -0.09938 0.12708 -0.11851 C 0.1276 -0.12067 0.1283 -0.12253 0.12882 -0.12438 C 0.13298 -0.12407 0.13715 -0.12469 0.14132 -0.12314 C 0.14236 -0.12253 0.14288 -0.12006 0.14375 -0.11851 C 0.14514 -0.11666 0.1467 -0.11481 0.14791 -0.11265 C 0.14896 -0.1108 0.14948 -0.10864 0.15052 -0.10678 C 0.15746 -0.09228 0.14809 -0.11357 0.15538 -0.09629 C 0.15573 -0.09506 0.15607 -0.09351 0.15625 -0.09197 C 0.15659 -0.09012 0.15677 -0.08796 0.15712 -0.08611 C 0.15764 -0.08364 0.15833 -0.08117 0.15885 -0.0787 C 0.1592 -0.07654 0.15937 -0.07469 0.15955 -0.07283 C 0.16024 -0.0682 0.16059 -0.06388 0.16128 -0.05925 C 0.1618 -0.05586 0.16232 -0.05246 0.16302 -0.04907 C 0.16267 -0.03857 0.16284 -0.02808 0.16215 -0.0179 C 0.16128 -0.00771 0.15538 0.00587 0.15208 0.01173 C 0.14965 0.01605 0.14774 0.02223 0.14462 0.02501 C 0.13715 0.0318 0.14028 0.02964 0.13541 0.03241 C 0.12795 0.04229 0.13715 0.03087 0.12621 0.04136 C 0.12448 0.04291 0.12309 0.04538 0.12135 0.04723 C 0.11857 0.05001 0.11545 0.05155 0.11302 0.05464 C 0.11128 0.05649 0.10972 0.05896 0.10798 0.0605 C 0.10659 0.06173 0.10503 0.06204 0.10382 0.06359 C 0.10225 0.06513 0.10104 0.0676 0.09965 0.06945 C 0.09635 0.07346 0.09288 0.07747 0.08958 0.08118 C 0.08871 0.08241 0.08802 0.08396 0.08715 0.08426 L 0.08298 0.08581 C 0.08073 0.08982 0.07882 0.09414 0.07621 0.09754 C 0.07517 0.09908 0.07396 0.10031 0.07291 0.10217 C 0.07222 0.1034 0.07187 0.10525 0.07135 0.10649 C 0.06962 0.10957 0.06753 0.11173 0.06632 0.11544 C 0.0651 0.11883 0.06232 0.12778 0.06041 0.13025 C 0.05903 0.1321 0.05712 0.13303 0.05538 0.13303 C 0.04514 0.13426 0.03489 0.13426 0.02465 0.13457 C 0.02378 0.13612 0.02274 0.13735 0.02205 0.1392 C 0.01701 0.15186 0.02083 0.17408 0.02135 0.18488 C 0.02135 0.18643 0.0217 0.18797 0.02205 0.18951 C 0.02257 0.19136 0.02639 0.20556 0.02795 0.20865 C 0.02968 0.21235 0.03107 0.21791 0.03385 0.21914 C 0.03541 0.21976 0.03784 0.22068 0.03958 0.22192 C 0.05312 0.23241 0.03194 0.21667 0.04635 0.22933 C 0.04791 0.23087 0.04982 0.23087 0.05121 0.23241 C 0.0526 0.23365 0.05694 0.23859 0.05885 0.23982 C 0.06093 0.24105 0.06319 0.24167 0.06545 0.2426 C 0.06632 0.24322 0.06701 0.24383 0.06788 0.24414 C 0.07048 0.24507 0.07291 0.24507 0.07552 0.24568 C 0.08212 0.25464 0.07968 0.2534 0.09375 0.24877 C 0.09496 0.24815 0.09531 0.24538 0.09635 0.24414 C 0.09705 0.24291 0.09791 0.24229 0.09878 0.24136 C 0.10295 0.22994 0.10173 0.23581 0.10295 0.22346 C 0.10225 0.20803 0.10468 0.2071 0.09878 0.20124 C 0.09809 0.20062 0.09705 0.20031 0.09635 0.1997 C 0.09496 0.19785 0.09357 0.19538 0.09218 0.19383 C 0.09132 0.19291 0.09028 0.19322 0.08958 0.19229 C 0.08698 0.1892 0.08455 0.1855 0.08212 0.1821 C 0.08107 0.18056 0.07968 0.17933 0.07882 0.17747 C 0.07604 0.17254 0.07153 0.1642 0.06788 0.16266 L 0.06371 0.16112 C 0.06163 0.15926 0.05937 0.1568 0.05712 0.15525 C 0.05555 0.15433 0.05382 0.15433 0.05208 0.15371 C 0.03611 0.14785 0.0467 0.15062 0.03385 0.14785 C 0.0283 0.14846 0.02257 0.14785 0.01718 0.14939 C 0.01371 0.15031 0.01059 0.15371 0.00712 0.15525 L 0.00382 0.1568 C 0.00208 0.15865 0.00052 0.16112 -0.00122 0.16266 C -0.00278 0.1642 -0.00469 0.16451 -0.00625 0.16575 C -0.01163 0.16945 -0.01702 0.17315 -0.02205 0.17747 C -0.02483 0.17994 -0.02743 0.18303 -0.03038 0.18488 C -0.03177 0.18581 -0.03316 0.18704 -0.03455 0.18797 C -0.03629 0.18889 -0.03802 0.18951 -0.03959 0.19075 C -0.0507 0.20062 -0.03681 0.18889 -0.04532 0.19538 C -0.04653 0.1963 -0.04757 0.19785 -0.04879 0.19815 C -0.05278 0.20031 -0.06129 0.20278 -0.06129 0.20278 L -0.08038 0.19692 C -0.08125 0.19661 -0.08212 0.19599 -0.08282 0.19538 C -0.08403 0.19414 -0.08507 0.19229 -0.08629 0.19075 C -0.08785 0.18889 -0.08959 0.18704 -0.09115 0.18488 C -0.09844 0.16359 -0.08993 0.19075 -0.09462 0.17007 C -0.09514 0.1676 -0.09618 0.16513 -0.09705 0.16266 C -0.09757 0.15834 -0.09827 0.15402 -0.09879 0.14939 C -0.09983 0.1392 -0.10209 0.11822 -0.10209 0.11822 C -0.10174 0.10494 -0.10243 0.09136 -0.10122 0.0784 C -0.10052 0.07038 -0.09601 0.0605 -0.09288 0.05464 C -0.09045 0.05001 -0.08785 0.04568 -0.08542 0.04136 C -0.08403 0.03889 -0.08247 0.03673 -0.08125 0.03396 C -0.07709 0.02439 -0.07952 0.02994 -0.07448 0.01605 C -0.07431 0.01266 -0.07361 0.00926 -0.07379 0.00587 C -0.07396 -0.00215 -0.07448 -0.01018 -0.07535 -0.0179 C -0.0757 -0.02067 -0.07639 -0.02283 -0.07709 -0.0253 C -0.07952 -0.03364 -0.08195 -0.04166 -0.08629 -0.04753 C -0.09983 -0.06543 -0.09045 -0.05154 -0.10295 -0.06388 C -0.11302 -0.07376 -0.10486 -0.06944 -0.11198 -0.07283 C -0.11736 -0.07129 -0.12292 -0.0716 -0.12795 -0.0682 C -0.14254 -0.05864 -0.13542 -0.05802 -0.14375 -0.04907 C -0.14497 -0.04753 -0.1467 -0.04753 -0.14792 -0.04598 C -0.15313 -0.04012 -0.15434 -0.03765 -0.15782 -0.03117 C -0.15695 -0.02222 -0.15764 -0.01666 -0.15452 -0.01049 C -0.15278 -0.00678 -0.14879 5.55556E-6 -0.14879 5.55556E-6 C -0.14844 0.00834 -0.14896 0.01698 -0.14792 0.02501 C -0.14636 0.03735 -0.14427 0.03519 -0.14202 0.04291 C -0.14167 0.04414 -0.14167 0.04599 -0.14115 0.04723 C -0.13889 0.05433 -0.13629 0.06112 -0.13368 0.06791 C -0.13212 0.07254 -0.13004 0.07655 -0.12865 0.08118 C -0.12813 0.08334 -0.12778 0.0855 -0.12709 0.08735 C -0.12639 0.08889 -0.12535 0.09013 -0.12448 0.09167 C -0.12257 0.09599 -0.12292 0.09692 -0.12118 0.10217 C -0.12014 0.10494 -0.11893 0.10772 -0.11788 0.11081 C -0.11684 0.11451 -0.1158 0.12007 -0.11545 0.12439 C -0.11511 0.12778 -0.11476 0.13118 -0.11459 0.13457 C -0.11511 0.14846 -0.11476 0.16235 -0.11615 0.17593 C -0.11667 0.17964 -0.12084 0.18488 -0.12205 0.18797 C -0.12327 0.19075 -0.12379 0.19476 -0.12535 0.19692 C -0.12622 0.19785 -0.12709 0.19877 -0.12795 0.1997 C -0.12882 0.20124 -0.12934 0.20309 -0.13038 0.20433 C -0.13195 0.20587 -0.13386 0.20587 -0.13542 0.2071 C -0.13629 0.20803 -0.13698 0.20926 -0.13785 0.21019 C -0.14375 0.21575 -0.14271 0.21513 -0.14705 0.2176 C -0.14792 0.21945 -0.14879 0.2213 -0.14948 0.22346 C -0.15018 0.22501 -0.15122 0.22624 -0.15122 0.22778 C -0.15122 0.2355 -0.15052 0.24167 -0.14792 0.24723 C -0.14722 0.24877 -0.14601 0.25001 -0.14532 0.25155 C -0.14462 0.2534 -0.14445 0.25587 -0.14375 0.25741 C -0.14219 0.26112 -0.14028 0.26359 -0.13785 0.26482 C -0.13733 0.26513 -0.13681 0.26482 -0.13629 0.26482 L -0.14202 0.2784 " pathEditMode="relative" ptsTypes="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7" dur="6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2.77778E-6 -1.60494E-6 L -2.77778E-6 -1.60494E-6 C -0.00139 0.0037 -0.00347 0.00648 -0.00417 0.01049 C -0.00452 0.01235 -0.00347 0.01389 -0.00261 0.01482 C -0.00104 0.01667 0.00243 0.0179 0.00243 0.0179 C 0.00382 0.01729 0.00625 0.01883 0.0066 0.01636 C 0.00833 0.00309 0.00677 -0.00339 0.00503 -0.01327 C 0.00521 -0.01667 0.00451 -0.02099 0.00573 -0.02346 C 0.00694 -0.02592 0.01007 -0.02222 0.01076 -0.025 C 0.0118 -0.02901 0.01007 -0.04012 0.00833 -0.04413 C 0.00729 -0.0466 0.00607 -0.04815 0.00503 -0.05031 L 0.0033 -0.05895 L 0.00243 -0.06358 C 0.00278 -0.07006 0.00278 -0.07654 0.0033 -0.08271 C 0.00347 -0.08426 0.00382 -0.0858 0.00416 -0.08734 C 0.00625 -0.10031 0.00382 -0.08704 0.00573 -0.09753 C 0.00555 -0.10494 0.00538 -0.11234 0.00503 -0.11975 C 0.00486 -0.12191 0.00434 -0.12376 0.00416 -0.12562 C 0.00382 -0.12963 0.0026 -0.15062 0.00243 -0.15401 C 0.00278 -0.1642 0.0026 -0.17469 0.0033 -0.18488 C 0.00347 -0.18796 0.00434 -0.19105 0.00503 -0.19383 C 0.00521 -0.19537 0.00521 -0.19691 0.00573 -0.19846 C 0.0066 -0.20031 0.00746 -0.20216 0.00833 -0.20432 C 0.00903 -0.20648 0.01041 -0.21265 0.01163 -0.21451 C 0.01319 -0.21697 0.01493 -0.21852 0.01666 -0.22068 L 0.0191 -0.22346 C 0.01996 -0.22438 0.02066 -0.22562 0.02153 -0.22654 C 0.02274 -0.22747 0.02378 -0.2287 0.025 -0.22932 C 0.02743 -0.23086 0.02986 -0.23148 0.03246 -0.23241 C 0.03351 -0.23271 0.03472 -0.23333 0.03576 -0.23395 C 0.04132 -0.23333 0.04687 -0.23395 0.05243 -0.23241 C 0.05382 -0.2321 0.05486 -0.22994 0.05573 -0.22809 C 0.0566 -0.22592 0.05694 -0.22315 0.05746 -0.22068 C 0.05903 -0.21234 0.05972 -0.2037 0.06076 -0.19537 C 0.06215 -0.12778 0.06024 -0.17253 0.06232 -0.14506 C 0.06371 -0.1287 0.0625 -0.13827 0.06406 -0.12716 C 0.06441 -0.10957 0.06441 -0.09167 0.06493 -0.07376 C 0.06493 -0.07222 0.06545 -0.07099 0.0658 -0.06944 C 0.06632 -0.06512 0.06684 -0.06049 0.06736 -0.05617 C 0.0684 -0.04784 0.06875 -0.04012 0.07066 -0.03241 C 0.07118 -0.03086 0.07187 -0.02963 0.07239 -0.02809 C 0.07309 -0.02562 0.07344 -0.02284 0.07413 -0.02068 C 0.07448 -0.01913 0.07535 -0.01759 0.07569 -0.01605 C 0.07604 -0.01481 0.07604 -0.01296 0.07656 -0.01173 C 0.07743 -0.00957 0.07899 -0.00802 0.07986 -0.00586 C 0.0809 -0.00339 0.08333 0.00432 0.08403 0.00741 C 0.08437 0.00895 0.08455 0.01049 0.08489 0.01204 C 0.08698 0.02037 0.08993 0.0284 0.09149 0.03704 C 0.09184 0.0392 0.09219 0.04105 0.09236 0.04321 C 0.09305 0.06049 0.0941 0.07747 0.09236 0.09506 C 0.09219 0.09722 0.0908 0.09908 0.08993 0.10093 C 0.08837 0.10401 0.08663 0.10679 0.08489 0.10988 L 0.08246 0.1142 C 0.08073 0.12624 0.08316 0.1142 0.07743 0.12593 C 0.07378 0.13333 0.07986 0.1284 0.07413 0.1321 C 0.07344 0.13395 0.07291 0.1358 0.07239 0.13796 C 0.07205 0.1392 0.07205 0.14105 0.07153 0.14229 C 0.07118 0.14383 0.07048 0.14537 0.06996 0.14691 C 0.06962 0.14877 0.06944 0.15062 0.0691 0.15278 C 0.06875 0.15432 0.0684 0.15556 0.06823 0.1571 C 0.06788 0.16142 0.06771 0.16605 0.06736 0.17037 C 0.06771 0.18272 0.06771 0.19506 0.06823 0.20741 C 0.0684 0.21296 0.06996 0.21636 0.07153 0.22099 C 0.07274 0.22377 0.07517 0.23179 0.07743 0.23426 C 0.07951 0.23642 0.0816 0.2392 0.08403 0.24012 C 0.08906 0.24198 0.0868 0.24074 0.0908 0.24321 C 0.10816 0.24167 0.10642 0.24506 0.11823 0.23704 C 0.12101 0.23519 0.12309 0.23241 0.12569 0.22963 C 0.12795 0.22778 0.13229 0.22377 0.13229 0.22377 C 0.13368 0.22099 0.13559 0.21821 0.13646 0.21482 C 0.14132 0.19784 0.1375 0.20494 0.13993 0.19259 C 0.1408 0.18766 0.14201 0.18272 0.14323 0.17778 C 0.14444 0.17253 0.14496 0.16945 0.14653 0.16451 C 0.14809 0.15957 0.15156 0.14969 0.15156 0.14969 C 0.15208 0.1463 0.1526 0.1429 0.15312 0.13951 C 0.15364 0.13673 0.15451 0.13457 0.15486 0.1321 C 0.15868 0.10587 0.15434 0.12654 0.15816 0.10988 C 0.15851 0.10494 0.15868 0.1 0.15903 0.09506 C 0.1592 0.0929 0.15989 0.09105 0.15989 0.08889 C 0.15955 0.06389 0.1592 0.03858 0.15816 0.01358 C 0.15798 0.01049 0.15694 0.00772 0.15642 0.00463 C 0.15607 0.00154 0.15607 -0.00123 0.15573 -0.00432 C 0.15469 -0.01111 0.15312 -0.0179 0.15226 -0.025 C 0.15173 -0.02994 0.15121 -0.03488 0.15069 -0.03981 C 0.14982 -0.04815 0.14982 -0.05031 0.14896 -0.05895 C 0.14722 -0.08025 0.14965 -0.05555 0.14566 -0.07685 C 0.14462 -0.08271 0.14427 -0.08889 0.14323 -0.09475 C 0.14271 -0.09753 0.14201 -0.10062 0.14149 -0.10339 C 0.13976 -0.11327 0.13646 -0.13302 0.13646 -0.13302 C 0.13628 -0.1358 0.13489 -0.15648 0.13489 -0.15833 C 0.13489 -0.17901 0.13472 -0.2 0.13576 -0.22068 C 0.13594 -0.22592 0.13941 -0.22963 0.14149 -0.23241 C 0.14896 -0.24197 0.14896 -0.24259 0.15642 -0.24876 C 0.15729 -0.24938 0.15816 -0.24969 0.15903 -0.25 C 0.16094 -0.24907 0.16302 -0.24876 0.16476 -0.24722 C 0.16614 -0.24599 0.16719 -0.24352 0.16823 -0.24136 C 0.17014 -0.23734 0.17083 -0.23271 0.17239 -0.22809 C 0.17882 -0.20864 0.17135 -0.23457 0.17656 -0.21605 C 0.17691 -0.21018 0.17743 -0.20401 0.17812 -0.19846 C 0.1783 -0.19691 0.17864 -0.19537 0.17899 -0.19383 C 0.18142 -0.15988 0.18073 -0.17376 0.17812 -0.10957 C 0.17795 -0.10648 0.17691 -0.1037 0.17656 -0.10062 C 0.17621 -0.09876 0.17621 -0.0963 0.17569 -0.09475 C 0.17482 -0.09228 0.17344 -0.09074 0.17239 -0.08858 C 0.17205 -0.08673 0.17205 -0.08457 0.17153 -0.08271 C 0.16701 -0.07068 0.16875 -0.07901 0.16476 -0.07253 L 0.14982 -0.04568 C 0.14878 -0.04383 0.14739 -0.04228 0.14653 -0.03981 C 0.14601 -0.03827 0.14531 -0.03704 0.14479 -0.03549 C 0.14062 -0.02222 0.14566 -0.0358 0.14149 -0.025 C 0.14184 -0.00617 0.14166 0.01266 0.14236 0.03117 C 0.14253 0.03766 0.1467 0.04043 0.14896 0.04321 L 0.15156 0.04599 C 0.15746 0.05309 0.15295 0.04877 0.16649 0.05062 C 0.175 0.05432 0.17482 0.05494 0.18906 0.05062 C 0.19097 0.05 0.19201 0.04445 0.19392 0.04445 L 0.19739 0.04445 L 0.19739 0.04445 " pathEditMode="relative" ptsTypes="AAAAAAAAAAAAAAAAAAAAAAAAAAAAAAAAAAAAAAAAAAAAAAAAAAAAAAAAAAAAAAAAAAAAAAAAAAAAAAAAAAAAAAAAAAAAAAAAAAAAAAAAAAAAAAAAAAAAAA">
                                      <p:cBhvr>
                                        <p:cTn id="169" dur="6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278 -0.01852 L -0.00278 -0.01852 C -0.00469 -0.01574 -0.00677 -0.01327 -0.00851 -0.00987 C -0.01077 -0.00524 -0.00782 0.00865 -0.00764 0.00957 C -0.0073 0.01173 -0.00591 0.01328 -0.00521 0.01544 C -0.004 0.01821 -0.00191 0.02439 -0.00191 0.02439 C 0.00174 0.02346 0.00539 0.02253 0.00903 0.0213 C 0.0099 0.02099 0.01077 0.02099 0.01146 0.01976 C 0.01233 0.01883 0.01251 0.01667 0.0132 0.01544 C 0.0139 0.0142 0.01476 0.01358 0.01563 0.01235 C 0.01598 0.0105 0.01685 0.00834 0.0165 0.00648 C 0.01615 0.00525 0.01476 0.00587 0.0139 0.00494 C 0.01303 0.00432 0.01233 0.00309 0.01146 0.00216 C 0.0073 0.00247 0.00209 -0.00123 -0.00105 0.00371 C -0.00834 0.01451 0.00069 0.01852 0.00313 0.01976 C 0.01008 0.01852 0.01077 0.02253 0.0132 0.01389 C 0.01355 0.01266 0.01372 0.01111 0.0139 0.00957 C 0.01268 -0.00648 0.01424 0.00463 0.01146 -0.00679 C 0.01112 -0.00833 0.01112 -0.00987 0.0106 -0.01111 C 0.01008 -0.01296 0.00903 -0.01419 0.00817 -0.01574 C 0.00782 -0.01728 0.00747 -0.01852 0.0073 -0.02006 C 0.00695 -0.02222 0.00626 -0.02808 0.00556 -0.03055 C 0.00521 -0.0321 0.00435 -0.03333 0.004 -0.03487 C 0.00296 -0.03858 0.00261 -0.04475 0.00226 -0.04814 C 0.0033 -0.08055 0.00365 -0.07592 0.00226 -0.11481 C 0.00226 -0.11728 0.00105 -0.12284 0.00069 -0.12531 C 0.00034 -0.13456 0.00086 -0.14413 -0.00018 -0.15339 C -0.00052 -0.15679 -0.00191 -0.16018 -0.00348 -0.16234 C -0.01094 -0.17284 -0.00452 -0.1645 -0.01111 -0.17129 C -0.01198 -0.17222 -0.01268 -0.17345 -0.01355 -0.17407 C -0.01459 -0.175 -0.0158 -0.17531 -0.01684 -0.17561 C -0.01771 -0.17716 -0.01823 -0.17901 -0.01945 -0.18024 C -0.02171 -0.1821 -0.02431 -0.18302 -0.02691 -0.18456 C -0.03073 -0.18672 -0.02848 -0.1858 -0.03351 -0.18734 C -0.04132 -0.18703 -0.04914 -0.18765 -0.05695 -0.18611 C -0.05851 -0.1858 -0.05955 -0.18271 -0.06111 -0.18148 C -0.06181 -0.18086 -0.06268 -0.18055 -0.06355 -0.18024 C -0.06407 -0.1787 -0.06459 -0.17716 -0.06528 -0.17561 C -0.06598 -0.17314 -0.06667 -0.17068 -0.06771 -0.16821 C -0.06841 -0.16666 -0.06945 -0.16543 -0.07014 -0.16389 C -0.07084 -0.15987 -0.07188 -0.15617 -0.07188 -0.15185 C -0.07101 -0.0571 -0.07657 -0.08827 -0.07014 -0.05432 C -0.07084 -0.0321 -0.07084 -0.00956 -0.07188 0.01235 C -0.07223 0.02007 -0.07969 0.04105 -0.08021 0.04198 C -0.08334 0.04877 -0.08438 0.05247 -0.08855 0.05679 C -0.08924 0.05772 -0.09028 0.05772 -0.09098 0.05834 C -0.09184 0.05926 -0.09271 0.0605 -0.09358 0.06142 C -0.10052 0.06852 -0.09358 0.06111 -0.09931 0.06574 C -0.10157 0.0676 -0.10382 0.06976 -0.10608 0.07161 L -0.10938 0.07469 C -0.11042 0.07716 -0.11181 0.07932 -0.11268 0.0821 C -0.1132 0.08395 -0.11355 0.08611 -0.11355 0.08797 C -0.1125 0.14136 -0.11424 0.11081 -0.11025 0.13241 C -0.1099 0.13426 -0.10973 0.13642 -0.10938 0.13828 C -0.10764 0.14661 -0.10747 0.1429 -0.10521 0.15186 C -0.10087 0.16821 -0.10573 0.15463 -0.10191 0.16513 C -0.10157 0.16698 -0.10105 0.16883 -0.10105 0.17099 C -0.10105 0.19352 -0.09931 0.20371 -0.10278 0.21976 C -0.1033 0.22223 -0.10365 0.225 -0.10434 0.22716 C -0.10486 0.22902 -0.10539 0.23056 -0.10608 0.23179 C -0.10677 0.23303 -0.10764 0.23365 -0.10851 0.23457 C -0.10903 0.23611 -0.10973 0.23766 -0.11025 0.2392 C -0.11077 0.24105 -0.11111 0.24321 -0.11181 0.24507 C -0.11302 0.24753 -0.11528 0.24877 -0.11684 0.24939 C -0.12726 0.25463 -0.12032 0.25062 -0.12605 0.25402 C -0.1349 0.2534 -0.14393 0.25556 -0.15278 0.25247 C -0.15573 0.25124 -0.1573 0.24476 -0.16025 0.24198 C -0.16129 0.24105 -0.1625 0.24044 -0.16355 0.2392 C -0.16563 0.23642 -0.16719 0.23272 -0.16858 0.22871 C -0.1691 0.22686 -0.16962 0.22469 -0.17014 0.22284 C -0.16997 0.17686 -0.16997 0.13087 -0.16945 0.08519 C -0.16927 0.08365 -0.16875 0.0821 -0.16858 0.08056 C -0.16546 0.05031 -0.16927 0.07932 -0.16684 0.0642 C -0.16285 0.03951 -0.17014 0.08179 -0.16441 0.05093 C -0.16407 0.04908 -0.16389 0.04692 -0.16355 0.04507 C -0.16216 0.03858 -0.16198 0.04013 -0.16025 0.03457 C -0.15955 0.03272 -0.15921 0.03056 -0.15851 0.02871 C -0.15573 0.02223 -0.154 0.02192 -0.15018 0.01698 C -0.14775 0.01358 -0.14636 0.01204 -0.14445 0.00803 C -0.14375 0.00679 -0.14323 0.00494 -0.14271 0.00371 C -0.14184 0.00155 -0.14098 -0.00031 -0.14028 -0.00247 C -0.13907 -0.00555 -0.13768 -0.01203 -0.13681 -0.01574 C -0.13664 -0.01697 -0.13646 -0.01882 -0.13611 -0.02006 C -0.13525 -0.02314 -0.13438 -0.02592 -0.13351 -0.02901 C -0.13438 -0.04228 -0.13507 -0.05555 -0.13611 -0.06913 C -0.13611 -0.07006 -0.13733 -0.07777 -0.13768 -0.07932 C -0.13872 -0.0824 -0.13907 -0.08703 -0.14098 -0.08827 C -0.14497 -0.09074 -0.14653 -0.09166 -0.15191 -0.09259 L -0.16025 -0.09413 C -0.1625 -0.09352 -0.16667 -0.09321 -0.16858 -0.08981 C -0.16945 -0.08827 -0.16962 -0.0858 -0.17014 -0.08395 C -0.17101 -0.08179 -0.17188 -0.07993 -0.17275 -0.07777 C -0.17396 -0.07407 -0.17518 -0.06852 -0.17605 -0.0645 C -0.17709 -0.04814 -0.17431 -0.05123 -0.18177 -0.05123 L -0.18177 -0.05123 " pathEditMode="relative" ptsTypes="AAAAAAAAAAAAAAAAAAAAAAAAAAAAAAAAAAAAAAAAAAAAAAAAAAAAAAAAAAAAAAAAAAAAAAAAAAAAAAAAAAAAAAAAAAAAAAA">
                                      <p:cBhvr>
                                        <p:cTn id="171" dur="6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243 -0.02191 L 0.00243 -0.02191 C -0.00191 -0.01296 -0.00834 -0.00524 -0.00018 0.00927 C 0.00191 0.01266 0.00538 0.00834 0.00816 0.00772 C 0.00903 0.0068 0.01076 0.00649 0.01076 0.00494 C 0.01041 -0.00185 0.00851 -0.00802 0.00746 -0.0145 C 0.00694 -0.01697 0.00625 -0.01944 0.00573 -0.02191 C 0.00503 -0.02469 0.00469 -0.02777 0.00399 -0.03055 C 0.00434 -0.03672 0.00451 -0.04259 0.00486 -0.04845 C 0.00503 -0.05154 0.00573 -0.05431 0.00573 -0.0574 C 0.00573 -0.07129 0.00607 -0.08641 0.00399 -0.1003 C 0.00364 -0.1037 0.00295 -0.10709 0.00243 -0.1108 C 0.0026 -0.11851 0.00243 -0.12654 0.0033 -0.13425 C 0.00347 -0.13765 0.00486 -0.14043 0.00573 -0.1432 C 0.00816 -0.15092 0.01076 -0.15802 0.01319 -0.16543 C 0.01458 -0.16944 0.01736 -0.17746 0.01736 -0.17746 C 0.01823 -0.1824 0.01892 -0.18734 0.01996 -0.19228 C 0.02066 -0.19567 0.02239 -0.19876 0.02239 -0.20246 C 0.02222 -0.21265 0.02118 -0.22283 0.0191 -0.23209 C 0.01753 -0.23919 0.01371 -0.2503 0.00903 -0.25431 C 0.00712 -0.25617 0.00521 -0.25771 0.0033 -0.25894 C 0.00191 -0.25956 0.00052 -0.25987 -0.00087 -0.26018 C -0.01181 -0.25771 -0.02274 -0.25648 -0.03351 -0.25277 C -0.04011 -0.25061 -0.04584 -0.24012 -0.05018 -0.23209 C -0.05903 -0.21543 -0.0599 -0.20864 -0.06684 -0.1861 C -0.06597 -0.16635 -0.06563 -0.1466 -0.06424 -0.12685 C -0.06302 -0.10648 -0.05712 -0.08456 -0.06181 -0.06327 C -0.06667 -0.04166 -0.08959 0.00525 -0.09757 0.02254 C -0.10035 0.03488 -0.10608 0.0463 -0.1059 0.05957 C -0.1059 0.07408 -0.10104 0.08735 -0.09688 0.0997 C -0.09288 0.11112 -0.08733 0.12038 -0.08177 0.12933 C -0.06945 0.14908 -0.05886 0.15865 -0.0434 0.16945 C -0.03334 0.17624 -0.02327 0.18457 -0.01268 0.18859 C -0.00226 0.1926 0.00851 0.19167 0.0191 0.19291 C 0.04375 0.16914 0.07205 0.14877 0.08906 0.10556 C 0.09878 0.08149 0.10416 0.03427 0.10833 0.0034 C 0.10764 -0.03024 0.10555 -0.08117 0.11076 -0.1108 C 0.11146 -0.1145 0.13125 -0.19043 0.14323 -0.20987 C 0.14618 -0.2145 0.15 -0.21697 0.1533 -0.22036 C 0.15833 -0.2182 0.16371 -0.21851 0.16823 -0.2145 C 0.17778 -0.20555 0.17535 -0.17499 0.17587 -0.16388 C 0.17361 -0.11789 0.17708 -0.1182 0.16666 -0.08549 C 0.16476 -0.07962 0.16337 -0.07222 0.15989 -0.06913 C 0.15295 -0.06327 0.14496 -0.06327 0.1375 -0.06018 C 0.13298 -0.05092 0.12743 -0.04289 0.12413 -0.03209 C 0.11788 -0.01172 0.12083 0.00834 0.12743 0.02717 C 0.1283 0.02964 0.14878 0.05741 0.14913 0.05834 C 0.15833 0.0747 0.15399 0.06729 0.1625 0.08056 C 0.16719 0.09538 0.16823 0.09569 0.16823 0.11883 C 0.16823 0.12748 0.1684 0.13704 0.1658 0.14414 C 0.16267 0.15278 0.15712 0.15741 0.15243 0.16328 C 0.1434 0.17501 0.14184 0.17315 0.12986 0.17964 C 0.1283 0.18056 0.12656 0.18118 0.125 0.18272 C 0.12378 0.18365 0.12274 0.18519 0.12153 0.1855 C 0.11493 0.18859 0.10833 0.19044 0.10156 0.19291 L 0.07413 0.21513 C 0.06875 0.21945 0.06805 0.21852 0.06406 0.22562 C 0.06285 0.22778 0.0618 0.23056 0.06076 0.23303 C 0.06024 0.23704 0.05955 0.24075 0.05903 0.24476 C 0.05885 0.24723 0.05868 0.25001 0.05816 0.25217 C 0.05607 0.26451 0.05798 0.2642 0.05486 0.2642 L 0.03993 0.26575 " pathEditMode="relative" ptsTypes="AAAAAAAAAAAAAAAAAAAAAAAAAAAAAAAAAAAAAAAAAAAAAAAAAAAAAAAAAAAAAA">
                                      <p:cBhvr>
                                        <p:cTn id="173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937 -0.03056 L -0.00937 -0.03056 C -0.00867 -0.00834 -0.01284 -0.00864 -0.00607 -0.00525 C -0.00503 -0.00494 -0.00381 -0.00432 -0.00277 -0.00401 L 0.00226 -0.00525 C 0.00348 -0.00988 0.00174 -0.01513 0.0014 -0.02006 C 0.0014 -0.02068 0.00018 -0.03241 -0.00017 -0.03364 C -0.00086 -0.03519 -0.0019 -0.03642 -0.00277 -0.03796 C -0.00294 -0.03982 -0.00329 -0.04198 -0.00364 -0.04383 C -0.00416 -0.04692 -0.0052 -0.05278 -0.0052 -0.05278 C -0.00451 -0.05834 -0.00433 -0.0605 -0.00277 -0.06605 C 0.00053 -0.07747 -0.00242 -0.06389 -0.00017 -0.075 C -0.00051 -0.08148 -0.00034 -0.08796 -0.00103 -0.09414 C -0.00121 -0.09599 -0.00242 -0.09692 -0.00277 -0.09877 C -0.0059 -0.11204 -0.00103 -0.09784 -0.0052 -0.10895 C -0.00485 -0.11945 -0.00607 -0.12871 -0.00277 -0.13735 C -0.00208 -0.13889 -0.00103 -0.14013 -0.00017 -0.14167 C 0.00192 -0.1571 -0.00138 -0.13827 0.00313 -0.15185 C 0.00365 -0.15371 0.00348 -0.15617 0.004 -0.15803 C 0.00435 -0.15988 0.00504 -0.16173 0.00556 -0.16389 C 0.00591 -0.16667 0.00608 -0.16975 0.00643 -0.17284 C 0.00678 -0.17624 0.00695 -0.17963 0.0073 -0.18303 C 0.00765 -0.18704 0.00834 -0.19105 0.00886 -0.19506 L 0.00973 -0.20093 C 0.01008 -0.20278 0.0099 -0.20525 0.0106 -0.20679 L 0.01303 -0.21266 C 0.0139 -0.21729 0.01407 -0.21975 0.0165 -0.22315 C 0.01702 -0.22408 0.01806 -0.22408 0.01893 -0.22469 C 0.01997 -0.22593 0.02101 -0.22778 0.02223 -0.22901 C 0.02431 -0.23148 0.02761 -0.23334 0.02969 -0.23488 C 0.03664 -0.23457 0.04358 -0.23426 0.05053 -0.23334 C 0.0514 -0.23334 0.05226 -0.23241 0.05313 -0.2321 C 0.05417 -0.23148 0.05522 -0.23087 0.05643 -0.23056 C 0.0573 -0.2284 0.05799 -0.22654 0.05886 -0.22469 C 0.06667 -0.20864 0.06407 -0.22685 0.06147 -0.18148 C 0.06129 -0.17994 0.06042 -0.1784 0.05973 -0.17716 C 0.05782 -0.17346 0.05591 -0.17037 0.05383 -0.16667 L 0.0514 -0.16235 C 0.05088 -0.15803 0.05053 -0.15309 0.04966 -0.14908 C 0.04671 -0.13087 0.04914 -0.14784 0.04723 -0.13426 C 0.04758 -0.12192 0.0474 -0.10957 0.0481 -0.09722 C 0.04827 -0.09506 0.04931 -0.09321 0.04966 -0.09136 C 0.05018 -0.08951 0.05018 -0.08735 0.05053 -0.0855 C 0.05105 -0.08364 0.05174 -0.08241 0.05226 -0.08087 C 0.05278 -0.07901 0.05313 -0.07654 0.05383 -0.075 C 0.05452 -0.07346 0.05555 -0.07315 0.05643 -0.07192 C 0.05695 -0.07068 0.0573 -0.06883 0.05799 -0.06759 C 0.05903 -0.06574 0.06025 -0.0642 0.06147 -0.06327 C 0.06216 -0.06235 0.06303 -0.06204 0.0639 -0.06173 C 0.06581 -0.0605 0.06772 -0.05957 0.0698 -0.05864 C 0.08733 -0.05988 0.08733 -0.05494 0.0981 -0.06451 C 0.10192 -0.0679 0.10747 -0.07963 0.10886 -0.08241 C 0.11581 -0.09445 0.10504 -0.07531 0.11719 -0.10031 L 0.12553 -0.11513 C 0.12692 -0.11759 0.12848 -0.11945 0.12969 -0.12253 C 0.14081 -0.14877 0.12258 -0.10617 0.1356 -0.13426 C 0.13924 -0.14229 0.13942 -0.14506 0.14306 -0.15185 C 0.14567 -0.1571 0.14862 -0.16173 0.1514 -0.16667 C 0.15278 -0.16914 0.15435 -0.17161 0.15556 -0.17408 C 0.16806 -0.20093 0.15487 -0.17222 0.16147 -0.18766 C 0.16251 -0.19013 0.16372 -0.19229 0.16476 -0.19506 C 0.1665 -0.19938 0.16789 -0.20401 0.1698 -0.20834 C 0.17414 -0.2179 0.17206 -0.21296 0.17553 -0.22315 C 0.17605 -0.22994 0.17744 -0.24013 0.17553 -0.24692 C 0.17501 -0.24877 0.17327 -0.24784 0.17223 -0.24815 C 0.16494 -0.24784 0.15782 -0.24784 0.15053 -0.24692 C 0.14862 -0.24661 0.14497 -0.24229 0.14393 -0.24074 C 0.13855 -0.23426 0.13369 -0.22809 0.13056 -0.21729 C 0.12761 -0.20648 0.12761 -0.20679 0.12397 -0.19043 C 0.12327 -0.18796 0.12292 -0.1855 0.12223 -0.18303 C 0.12153 -0.18056 0.12049 -0.17809 0.1198 -0.17562 C 0.11945 -0.17037 0.1191 -0.16482 0.11893 -0.15926 C 0.11858 -0.15154 0.11858 -0.14352 0.11806 -0.1358 C 0.11789 -0.13272 0.11702 -0.12994 0.11633 -0.12685 C 0.11581 -0.12006 0.11546 -0.11296 0.11476 -0.10617 C 0.11442 -0.10309 0.11442 -0.1 0.1139 -0.09722 C 0.11355 -0.09506 0.11285 -0.09321 0.11216 -0.09136 C 0.11008 -0.06142 0.10973 -0.0608 0.11216 -0.01266 C 0.11251 -0.00741 0.11476 -0.00309 0.11563 0.00216 C 0.1198 0.03179 0.11372 -0.0108 0.11719 0.01234 C 0.11789 0.01636 0.11858 0.02037 0.11893 0.02438 C 0.11945 0.03025 0.11945 0.03642 0.12049 0.04197 C 0.12275 0.05339 0.12188 0.04784 0.1231 0.05833 C 0.12397 0.07469 0.12397 0.07932 0.12553 0.09691 C 0.1257 0.09876 0.12605 0.10092 0.1264 0.10278 C 0.12674 0.11358 0.12692 0.12438 0.12726 0.13549 C 0.12796 0.15679 0.12952 0.14691 0.12726 0.17685 C 0.12709 0.1787 0.12605 0.17994 0.12553 0.18117 C 0.12535 0.18487 0.12535 0.18827 0.12466 0.19166 C 0.12449 0.19352 0.12344 0.19444 0.1231 0.19599 C 0.12275 0.19753 0.12258 0.19907 0.12223 0.20062 C 0.12171 0.20247 0.12101 0.20432 0.12049 0.20648 C 0.12015 0.20833 0.11997 0.21049 0.1198 0.21234 C 0.1191 0.21605 0.11841 0.21944 0.11719 0.22284 C 0.1165 0.225 0.11546 0.22654 0.11476 0.2287 C 0.11407 0.23055 0.1139 0.23302 0.11303 0.23457 C 0.11164 0.23704 0.10799 0.24043 0.10799 0.24043 C 0.10244 0.2395 0.0915 0.24352 0.08647 0.23302 C 0.0856 0.23148 0.08525 0.22932 0.08473 0.22716 C 0.08438 0.22438 0.08421 0.22129 0.08386 0.21821 C 0.08369 0.21697 0.08299 0.21543 0.08299 0.21389 C 0.08351 0.19228 0.08456 0.17037 0.0856 0.14876 C 0.08577 0.14537 0.08577 0.14166 0.08647 0.13827 C 0.08699 0.13549 0.0882 0.13333 0.0889 0.13086 C 0.09063 0.125 0.09202 0.11883 0.09393 0.11327 C 0.09653 0.10463 0.09949 0.09629 0.10226 0.08796 C 0.10452 0.08117 0.10765 0.07222 0.1106 0.06574 C 0.11233 0.06173 0.11442 0.05771 0.11633 0.05401 C 0.11945 0.04846 0.12275 0.04352 0.12553 0.03765 C 0.1389 0.00926 0.12101 0.0466 0.13386 0.02129 C 0.14358 0.00216 0.13126 0.02469 0.14063 0.00802 C 0.14289 -0.00463 0.13855 0.01605 0.14723 -0.00679 C 0.14775 -0.00834 0.14827 -0.00988 0.14897 -0.01142 C 0.14966 -0.01358 0.15053 -0.01636 0.1514 -0.01883 C 0.15209 -0.02068 0.15313 -0.02253 0.15383 -0.02469 C 0.15556 -0.02932 0.15886 -0.03951 0.15886 -0.03951 C 0.15938 -0.0429 0.15973 -0.04661 0.1606 -0.04969 C 0.16112 -0.05216 0.16233 -0.05371 0.16303 -0.05587 C 0.1639 -0.05834 0.16667 -0.06852 0.16719 -0.07192 C 0.17049 -0.09383 0.16702 -0.08025 0.17049 -0.0929 C 0.17327 -0.1179 0.17153 -0.10895 0.17397 -0.12099 C 0.17518 -0.15432 0.17327 -0.13272 0.1764 -0.15185 C 0.17709 -0.15587 0.17813 -0.16389 0.17813 -0.16389 C 0.17726 -0.16543 0.17657 -0.16698 0.17553 -0.16821 C 0.17431 -0.17006 0.17258 -0.17099 0.17136 -0.17284 C 0.17032 -0.17438 0.1698 -0.17685 0.16893 -0.17871 C 0.16407 -0.18858 0.16841 -0.17778 0.16476 -0.18766 C 0.16442 -0.20031 0.16459 -0.21327 0.1639 -0.22593 C 0.16372 -0.22932 0.16216 -0.23488 0.16216 -0.23488 C 0.16251 -0.23735 0.16233 -0.24013 0.16303 -0.24229 C 0.16355 -0.24414 0.16476 -0.24506 0.16563 -0.24692 C 0.16615 -0.24815 0.1665 -0.25 0.16719 -0.25124 C 0.16824 -0.25278 0.16945 -0.2534 0.17049 -0.25432 C 0.17223 -0.25525 0.17379 -0.25648 0.17553 -0.2571 C 0.18091 -0.25895 0.17831 -0.25803 0.18299 -0.26019 C 0.18577 -0.26327 0.18456 -0.26296 0.18647 -0.26296 L 0.18647 -0.26296 " pathEditMode="relative" ptsTypes="AAAAAAAAAAAAAAAAAAAAAAAAAAAAAAAAAAAAAAAAAAAAAAAAAAAAAAAAAAAAAAAAAAAAAAAAAAAAAAAAAAAAAAAAAAAAAAAAAAAAAAAAAAAAAAAAAAAAAAAAAAAAAAAAAAAAAAAAA">
                                      <p:cBhvr>
                                        <p:cTn id="175" dur="6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632 3.45679E-6 L -0.01632 0.00031 C -0.01528 -0.00402 -0.01389 -0.00772 -0.01302 -0.01173 C -0.00972 -0.02686 -0.01458 -0.01297 -0.01059 -0.02377 C -0.01024 -0.02562 -0.01007 -0.02778 -0.00972 -0.02963 C -0.00955 -0.03118 -0.00798 -0.03395 -0.00885 -0.03395 C -0.01007 -0.03395 -0.01076 -0.03148 -0.01146 -0.02963 C -0.01389 -0.02315 -0.01389 -0.0213 -0.01475 -0.01482 C -0.01423 -0.00741 -0.0151 0.00092 -0.01302 0.0074 C -0.01215 0.00987 -0.00937 0.00802 -0.00798 0.00586 C -0.00677 0.00401 -0.00694 3.45679E-6 -0.00642 -0.00309 C -0.00781 -0.01667 -0.00903 -0.03056 -0.01059 -0.04445 C -0.01094 -0.04784 -0.01215 -0.05124 -0.01215 -0.05494 C -0.01302 -0.07469 -0.01232 -0.09445 -0.01302 -0.1142 C -0.01423 -0.14568 -0.0118 -0.17932 -0.01805 -0.20895 C -0.02031 -0.21945 -0.02951 -0.2176 -0.03559 -0.22068 C -0.0434 -0.22469 -0.05156 -0.22562 -0.05972 -0.22655 C -0.06528 -0.22408 -0.07118 -0.22346 -0.07639 -0.21914 C -0.08246 -0.21451 -0.08854 -0.20865 -0.09305 -0.2 C -0.09896 -0.18889 -0.10121 -0.16358 -0.10312 -0.14969 C -0.1033 -0.14229 -0.10416 -0.13488 -0.10399 -0.12747 C -0.10364 -0.1142 -0.10156 -0.10247 -0.09896 -0.09044 C -0.0967 -0.07994 -0.09357 -0.06389 -0.08802 -0.05618 C -0.08524 -0.05216 -0.0809 -0.05186 -0.07812 -0.04753 C -0.07031 -0.0355 -0.07396 -0.04198 -0.06719 -0.02809 C -0.06649 -0.02377 -0.06528 -0.01945 -0.06475 -0.01482 C -0.06423 -0.00957 -0.06371 -0.00402 -0.06389 0.00154 C -0.0658 0.05833 -0.0625 0.04382 -0.06979 0.06975 C -0.07587 0.06913 -0.08229 0.0716 -0.08802 0.06821 C -0.0941 0.0645 -0.10399 0.04876 -0.10399 0.04907 C -0.11111 0.02314 -0.11528 -0.00618 -0.12569 -0.02809 C -0.13489 -0.04784 -0.12969 -0.04445 -0.13819 -0.04753 C -0.1434 -0.04352 -0.14965 -0.04229 -0.15399 -0.0355 C -0.15729 -0.03056 -0.15955 -0.02253 -0.15972 -0.01482 C -0.16146 0.02284 -0.15243 0.03518 -0.14062 0.06512 C -0.13958 0.0679 -0.13854 0.07037 -0.13732 0.07253 C -0.12969 0.08703 -0.12309 0.10401 -0.11389 0.11543 C -0.0967 0.13796 -0.06337 0.1679 -0.04062 0.17777 C -0.02465 0.18487 0.01354 0.19012 0.02952 0.19259 C 0.04011 0.19166 0.05104 0.19568 0.06111 0.18981 C 0.07379 0.1821 0.09132 0.14568 0.10035 0.12901 C 0.10226 0.11512 0.10538 0.10154 0.10608 0.08734 C 0.10747 0.06358 0.10486 0.05524 0.09861 0.03703 C 0.09688 0.03179 0.09531 0.02623 0.09288 0.02222 C 0.0908 0.01882 0.08785 0.01728 0.08525 0.01481 C 0.08264 0.01234 0.07986 0.00926 0.07691 0.0074 C 0.07535 0.00648 0.06493 0.00463 0.06441 0.00432 C 0.06059 -0.00062 0.05677 -0.00494 0.05365 -0.01173 C 0.05261 -0.0142 0.05209 -0.01698 0.05122 -0.01914 C 0.05035 -0.0213 0.04948 -0.02315 0.04861 -0.02531 C 0.05018 -0.03828 0.05052 -0.02963 0.04288 -0.04136 C 0.0408 -0.04476 0.03854 -0.04784 0.03698 -0.05186 L 0.03525 -0.05618 L 0.03525 -0.05587 " pathEditMode="relative" rAng="0" ptsTypes="AAAAAAAAAAAAAAAAAAAAAAAAAAAAAAAAAAAAAAAAAAAAAAAAAAAAAA">
                                      <p:cBhvr>
                                        <p:cTn id="177" dur="6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" y="-1698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38889E-6 4.07407E-6 L 1.38889E-6 0.0003 C -0.00208 0.00987 -0.00417 0.01419 -0.00174 0.025 C -0.00139 0.02654 1.38889E-6 0.02623 0.00087 0.02654 C 0.00312 0.02623 0.00555 0.02716 0.00746 0.025 C 0.00851 0.02407 0.00833 0.02129 0.00833 0.01913 C 0.00833 -0.01482 0.00955 -0.00679 0.0066 -0.02223 C 0.00694 -0.0321 0.00712 -0.04198 0.00746 -0.05186 C 0.00764 -0.05433 0.00868 -0.05957 0.0092 -0.06235 C 0.00937 -0.08488 0.00955 -0.10772 0.01007 -0.13025 C 0.01007 -0.13179 0.01076 -0.13334 0.01076 -0.13488 C 0.01076 -0.14507 0.01076 -0.15556 0.01007 -0.16574 C 0.00989 -0.16852 0.00677 -0.17624 0.0059 -0.17778 C 0.00486 -0.17933 0.00347 -0.18056 0.00243 -0.1821 C 0.00156 -0.18395 0.00104 -0.18642 1.38889E-6 -0.18797 C -0.0007 -0.1892 -0.00174 -0.19013 -0.00243 -0.19105 C -0.00365 -0.1926 -0.00469 -0.19414 -0.0059 -0.19537 C -0.0066 -0.1963 -0.00747 -0.19661 -0.00833 -0.19692 C -0.0132 -0.19908 -0.01597 -0.19908 -0.0217 -0.2 C -0.03108 -0.20402 -0.02743 -0.20309 -0.04583 -0.2 C -0.04896 -0.19939 -0.05243 -0.19537 -0.05504 -0.1926 C -0.05625 -0.19105 -0.05712 -0.18951 -0.05833 -0.18797 C -0.06719 -0.17871 -0.05972 -0.19013 -0.0684 -0.1747 C -0.0691 -0.17315 -0.07031 -0.17223 -0.07083 -0.17037 C -0.07136 -0.16821 -0.07188 -0.16636 -0.07257 -0.16451 C -0.07361 -0.16142 -0.075 -0.15865 -0.07587 -0.15556 C -0.07639 -0.1534 -0.07708 -0.15155 -0.07743 -0.1497 C -0.07813 -0.14661 -0.07847 -0.14352 -0.07917 -0.14074 C -0.07969 -0.13889 -0.08038 -0.13673 -0.0809 -0.13488 C -0.08125 -0.13303 -0.08142 -0.13087 -0.0816 -0.12902 C -0.08212 -0.12593 -0.08299 -0.12315 -0.08333 -0.12007 C -0.08368 -0.11698 -0.08438 -0.10988 -0.08507 -0.10679 C -0.08542 -0.10402 -0.08611 -0.10186 -0.08663 -0.09939 C -0.08993 -0.05247 -0.08872 -0.07408 -0.08663 0.02376 C -0.08663 0.02592 -0.08559 0.02747 -0.08507 0.02963 C -0.08472 0.03209 -0.08455 0.03456 -0.0842 0.03703 C -0.08368 0.0395 -0.08281 0.04166 -0.08247 0.04444 C -0.08212 0.04784 -0.08212 0.05123 -0.0816 0.05463 C -0.08125 0.05864 -0.07969 0.06388 -0.0783 0.06666 C -0.07778 0.0679 -0.07674 0.06851 -0.07587 0.06944 C -0.07309 0.08426 -0.07604 0.07345 -0.06997 0.08426 C -0.06927 0.08549 -0.0691 0.08765 -0.0684 0.08888 C -0.06042 0.10061 -0.06979 0.08179 -0.06163 0.09629 C -0.06077 0.09784 -0.06024 0.1003 -0.0592 0.10216 C -0.05781 0.10432 -0.05174 0.11142 -0.05087 0.11234 C -0.04965 0.11388 -0.04844 0.11512 -0.04757 0.11697 C -0.04653 0.11882 -0.04618 0.1216 -0.04497 0.12284 C -0.04306 0.12469 -0.04063 0.12469 -0.03837 0.12592 C -0.03038 0.13642 -0.04045 0.12345 -0.03004 0.13456 C -0.02292 0.14228 -0.03108 0.13703 -0.01997 0.14506 C -0.01858 0.14598 -0.01719 0.14722 -0.0158 0.14814 C -0.01493 0.14845 -0.01406 0.14876 -0.01337 0.14938 C -0.00642 0.15555 -0.0066 0.15864 0.00243 0.16142 C 0.00746 0.16296 0.0125 0.16234 0.01753 0.16296 C 0.01858 0.16327 0.01979 0.16388 0.02083 0.16419 C 0.03021 0.16697 0.02465 0.16419 0.03003 0.16728 C 0.03351 0.17623 0.03281 0.17284 0.03003 0.19105 C 0.02899 0.19784 0.0276 0.19784 0.025 0.20123 C 0.02257 0.20463 0.02135 0.20709 0.0184 0.20864 C 1.38889E-6 0.21944 0.02048 0.20555 0.00746 0.21481 C -0.00608 0.21327 -0.01979 0.21234 -0.03333 0.21018 C -0.03455 0.20987 -0.03542 0.20802 -0.03663 0.2074 C -0.03837 0.20648 -0.03993 0.20617 -0.04167 0.20586 C -0.04948 0.19537 -0.03993 0.20709 -0.0559 0.19382 C -0.06806 0.18364 -0.05261 0.19321 -0.06163 0.18796 C -0.06233 0.18703 -0.0684 0.17777 -0.06997 0.17623 C -0.07083 0.1753 -0.0717 0.1753 -0.07257 0.17469 C -0.07587 0.17129 -0.08507 0.16111 -0.08837 0.15679 C -0.08941 0.15555 -0.09063 0.15401 -0.09167 0.15247 C -0.09392 0.14876 -0.09531 0.14228 -0.09844 0.14074 C -0.09913 0.14012 -0.1 0.13981 -0.10087 0.13919 C -0.10417 0.13611 -0.1099 0.1253 -0.11094 0.12284 C -0.11233 0.11882 -0.1132 0.11666 -0.11511 0.11234 C -0.11702 0.10802 -0.12066 0.10154 -0.12257 0.09629 C -0.12483 0.08981 -0.12674 0.08302 -0.12917 0.07685 C -0.12986 0.0753 -0.13108 0.07438 -0.13177 0.07253 C -0.13386 0.06666 -0.1375 0.05463 -0.1375 0.05493 C -0.13785 0.05185 -0.13767 0.04876 -0.13837 0.04598 C -0.13906 0.04259 -0.1408 0.04012 -0.14167 0.03703 C -0.14392 0.02932 -0.1441 0.02777 -0.14497 0.02067 C -0.14479 0.00185 -0.14566 -0.01698 -0.14427 -0.0355 C -0.14149 -0.0713 -0.14132 -0.05679 -0.1342 -0.07253 C -0.12031 -0.1034 -0.14184 -0.05957 -0.12917 -0.08581 C -0.12708 -0.09044 -0.12483 -0.09476 -0.12257 -0.09939 C -0.12083 -0.10216 -0.1191 -0.10494 -0.11754 -0.10803 C -0.11684 -0.10957 -0.11649 -0.11142 -0.1158 -0.11266 C -0.11493 -0.1142 -0.11372 -0.11544 -0.1125 -0.11698 C -0.10886 -0.12161 -0.10452 -0.12531 -0.10174 -0.13179 C -0.10087 -0.13395 -0.10017 -0.13612 -0.09913 -0.13766 C -0.09792 -0.13951 -0.09653 -0.14074 -0.09497 -0.14229 C -0.09288 -0.14414 -0.09045 -0.14568 -0.08837 -0.14815 C -0.0875 -0.14908 -0.08681 -0.15031 -0.08577 -0.15093 C -0.08386 -0.15278 -0.08021 -0.1534 -0.0783 -0.15402 C -0.07361 -0.15741 -0.07344 -0.15834 -0.06754 -0.15834 L 0.02083 -0.15988 C 0.02222 -0.16081 0.02361 -0.16204 0.025 -0.16297 C 0.02917 -0.16544 0.03385 -0.16605 0.0375 -0.17037 C 0.04097 -0.17439 0.04479 -0.17871 0.04757 -0.18365 C 0.04826 -0.18519 0.0493 -0.18642 0.05 -0.18797 C 0.05104 -0.19044 0.05173 -0.19291 0.0526 -0.19537 C 0.05191 -0.20433 0.05173 -0.21328 0.05087 -0.22223 C 0.05035 -0.22716 0.04774 -0.22747 0.04583 -0.22963 C 0.04462 -0.23087 0.04375 -0.23303 0.04253 -0.23395 C 0.04114 -0.23488 0.03976 -0.23488 0.03837 -0.2355 C 0.03715 -0.23581 0.03611 -0.23612 0.03507 -0.23704 C 0.03385 -0.23766 0.03281 -0.2392 0.0316 -0.23982 C 0.03055 -0.24074 0.02326 -0.2426 0.02257 -0.24291 C 0.01667 -0.24815 0.01562 -0.24939 0.00833 -0.2534 C 0.00677 -0.25402 0.00503 -0.25402 0.0033 -0.25463 C 0.00104 -0.25556 -0.00122 -0.25649 -0.0033 -0.25772 C -0.00417 -0.25834 -0.00504 -0.25895 -0.0059 -0.25926 C -0.00833 -0.25988 -0.01077 -0.26019 -0.01337 -0.2605 C -0.02274 -0.25988 -0.03004 -0.26204 -0.03837 -0.25463 C -0.0467 -0.24723 -0.03629 -0.25679 -0.04497 -0.24723 C -0.05035 -0.24136 -0.04636 -0.24753 -0.05243 -0.24136 C -0.05434 -0.23982 -0.0559 -0.23766 -0.05747 -0.2355 C -0.06077 -0.23087 -0.06146 -0.22624 -0.0658 -0.22377 C -0.07431 -0.21852 -0.0691 -0.22099 -0.0816 -0.21914 C -0.08733 -0.20433 -0.08386 -0.20957 -0.08577 -0.225 C -0.08594 -0.22562 -0.08941 -0.23488 -0.09011 -0.23395 C -0.09097 -0.23241 -0.08906 -0.22994 -0.08837 -0.22809 C -0.08733 -0.22593 -0.08611 -0.22439 -0.08507 -0.22223 C -0.08455 -0.2213 -0.08142 -0.21358 -0.0809 -0.21173 C -0.08038 -0.2105 -0.08021 -0.20895 -0.08004 -0.20741 C -0.08108 -0.19661 -0.07934 -0.19877 -0.08507 -0.19537 C -0.08611 -0.19476 -0.08733 -0.19445 -0.08837 -0.19414 C -0.08924 -0.19352 -0.0908 -0.1926 -0.0908 -0.19229 L -0.0908 -0.1926 " pathEditMode="relative" rAng="0" ptsTypes="AAAAAAAAAAAAAAAAAAAAAAAAAAAAAAAAAAAAAAAAAAAAAAAAAAAAAAAAAAAAAAAAAAAAAAAAAAAAAAAAAAAAAAAAAAAAAAAAAAAAAAAAAAAAAAAAAAAAAAAAAAAAAAAA">
                                      <p:cBhvr>
                                        <p:cTn id="179" dur="6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5" y="-2284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972 -0.04908 L 0.00972 -0.04908 C 0.0092 -0.0534 0.00833 -0.05803 0.00816 -0.06236 C 0.00798 -0.06452 0.00781 -0.06822 0.00885 -0.06822 C 0.01094 -0.06822 0.01389 -0.06236 0.01389 -0.06236 C 0.01597 -0.05155 0.01302 -0.06544 0.01719 -0.05217 C 0.01805 -0.0497 0.0184 -0.04723 0.01892 -0.04476 C 0.01857 -0.04229 0.0184 -0.03982 0.01805 -0.03736 C 0.01753 -0.03211 0.01788 -0.03026 0.01476 -0.0284 C 0.01319 -0.02748 0.01146 -0.02748 0.00972 -0.02686 C 0.00694 -0.02748 0.00399 -0.02655 0.00139 -0.0284 C 0.00052 -0.02902 0.00052 -0.03118 0.00052 -0.03273 C 0.00052 -0.04569 -0.00035 -0.04353 0.00399 -0.046 C 0.01094 -0.04476 0.01163 -0.04876 0.01389 -0.04013 C 0.01423 -0.0389 0.01441 -0.03736 0.01476 -0.03581 C 0.01701 -0.03705 0.01805 -0.03643 0.01805 -0.04168 C 0.01805 -0.07131 0.0191 -0.06452 0.01649 -0.07871 C 0.01614 -0.09198 0.01667 -0.10556 0.01562 -0.11884 L 0.01059 -0.13211 L 0.00885 -0.13643 C 0.00989 -0.16729 0.00851 -0.15464 0.01146 -0.17501 C 0.01163 -0.17717 0.01163 -0.17933 0.01232 -0.18087 C 0.01562 -0.1889 0.01423 -0.18458 0.01649 -0.19445 C 0.01667 -0.19785 0.01667 -0.20124 0.01719 -0.20464 C 0.01753 -0.2068 0.0184 -0.20865 0.01892 -0.2105 C 0.01927 -0.21205 0.01927 -0.21359 0.01979 -0.21513 C 0.02135 -0.22038 0.02517 -0.22964 0.02812 -0.23273 C 0.02951 -0.23427 0.0309 -0.23581 0.03229 -0.23736 C 0.03385 -0.2389 0.03576 -0.23982 0.03732 -0.24168 C 0.03819 -0.24291 0.03871 -0.24507 0.03976 -0.24631 C 0.0408 -0.24754 0.04201 -0.24785 0.04305 -0.24908 C 0.04479 -0.25094 0.04635 -0.2531 0.04809 -0.25495 C 0.04896 -0.25618 0.04965 -0.25711 0.05052 -0.25803 C 0.05278 -0.25989 0.05486 -0.26266 0.05729 -0.2639 C 0.05816 -0.26452 0.05903 -0.26482 0.05972 -0.26544 C 0.06094 -0.26637 0.06198 -0.2676 0.06302 -0.26853 C 0.06441 -0.26915 0.0658 -0.26945 0.06719 -0.26976 C 0.08003 -0.28118 0.07187 -0.27501 0.10312 -0.27131 C 0.10469 -0.27131 0.10833 -0.2676 0.10972 -0.26544 C 0.11094 -0.26359 0.11198 -0.26143 0.11302 -0.25958 C 0.11337 -0.25803 0.11354 -0.25649 0.11389 -0.25495 C 0.11771 -0.23921 0.11788 -0.25371 0.11476 -0.21791 C 0.11458 -0.21544 0.11302 -0.21421 0.11232 -0.21205 C 0.10903 -0.20402 0.11215 -0.20834 0.10399 -0.20464 L 0.10052 -0.2031 C 0.09219 -0.20371 0.08298 -0.20773 0.07482 -0.20186 C 0.07344 -0.20063 0.07239 -0.19908 0.07135 -0.19723 C 0.07031 -0.19538 0.06823 -0.18952 0.06719 -0.18705 C 0.06701 -0.18396 0.06684 -0.18087 0.06649 -0.1781 C 0.06614 -0.17594 0.0658 -0.17408 0.06562 -0.17192 C 0.06493 -0.16328 0.06441 -0.15433 0.06389 -0.14538 C 0.06423 -0.13705 0.06441 -0.12871 0.06476 -0.12007 C 0.06493 -0.1176 0.06493 -0.11513 0.06562 -0.11266 C 0.06614 -0.1105 0.06736 -0.10896 0.06805 -0.1068 C 0.07361 -0.09322 0.06441 -0.11452 0.07309 -0.09661 C 0.07378 -0.09507 0.07396 -0.09322 0.07482 -0.09198 C 0.07569 -0.09075 0.08316 -0.08674 0.08385 -0.08612 C 0.08785 -0.08674 0.09184 -0.08612 0.09566 -0.08766 C 0.10364 -0.09075 0.10035 -0.09229 0.10469 -0.09785 C 0.10607 -0.0997 0.10764 -0.10094 0.10885 -0.10248 C 0.11042 -0.10433 0.11163 -0.10649 0.11302 -0.10834 C 0.11371 -0.11019 0.11389 -0.11266 0.11476 -0.11421 C 0.11562 -0.11606 0.11736 -0.11668 0.11805 -0.11884 C 0.11875 -0.12038 0.1184 -0.12285 0.11892 -0.1247 C 0.12135 -0.13519 0.12153 -0.13489 0.12482 -0.14229 C 0.12569 -0.14754 0.12552 -0.14754 0.12726 -0.15279 C 0.12778 -0.15433 0.12847 -0.15556 0.12899 -0.15711 C 0.12951 -0.15958 0.13003 -0.16205 0.13055 -0.16452 C 0.1309 -0.16668 0.13073 -0.16884 0.13142 -0.17069 C 0.13229 -0.17285 0.13351 -0.17501 0.13472 -0.17655 C 0.13542 -0.17748 0.13646 -0.17748 0.13732 -0.1781 C 0.1408 -0.17717 0.14444 -0.17624 0.14809 -0.17501 C 0.14913 -0.1747 0.15035 -0.17439 0.15139 -0.17347 C 0.15434 -0.171 0.15573 -0.16698 0.15816 -0.16328 C 0.15885 -0.16205 0.15972 -0.16143 0.16059 -0.16019 C 0.16198 -0.15834 0.16337 -0.15618 0.16476 -0.15433 C 0.16684 -0.14816 0.16823 -0.14384 0.17066 -0.13797 C 0.1717 -0.1355 0.17274 -0.13303 0.17396 -0.13056 C 0.17465 -0.12902 0.17569 -0.12779 0.17639 -0.12624 C 0.17743 -0.12347 0.17812 -0.12007 0.17899 -0.11729 C 0.18194 -0.08519 0.18038 -0.10464 0.17899 -0.03581 C 0.17882 -0.03242 0.17621 -0.02563 0.17552 -0.02377 C 0.17413 -0.01976 0.17101 -0.01174 0.16892 -0.0105 C 0.16267 -0.0068 0.17031 -0.01174 0.16389 -0.00618 C 0.16007 -0.00279 0.16007 -0.00371 0.15642 -0.00155 C 0.15555 -0.00124 0.15469 -0.00063 0.15399 -0.00032 C 0.15173 0.00092 0.1493 0.00123 0.14722 0.00277 C 0.14583 0.00369 0.14444 0.00493 0.14305 0.00585 C 0.14167 0.00647 0.14028 0.00647 0.13889 0.00709 C 0.13698 0.00802 0.13507 0.00925 0.13316 0.01018 C 0.13142 0.0111 0.12969 0.01234 0.12812 0.01326 C 0.12691 0.01357 0.12587 0.01419 0.12482 0.0145 C 0.12309 0.01542 0.12153 0.01666 0.11979 0.01758 C 0.1184 0.0182 0.11701 0.01851 0.11562 0.01913 C 0.11476 0.01944 0.11389 0.02005 0.11302 0.02067 C 0.11198 0.02098 0.11076 0.02129 0.10972 0.0219 C 0.10798 0.02314 0.10347 0.02777 0.10226 0.02931 C 0.0993 0.03302 0.09288 0.0432 0.09149 0.04721 C 0.08732 0.05802 0.08923 0.05339 0.08559 0.06203 C 0.08524 0.06511 0.08507 0.06789 0.08472 0.07098 C 0.08455 0.07345 0.08385 0.07592 0.08385 0.07839 C 0.08437 0.09135 0.08542 0.104 0.08646 0.11697 C 0.08663 0.11882 0.08663 0.12098 0.08732 0.12283 C 0.08785 0.12468 0.08906 0.12561 0.08976 0.12715 C 0.09114 0.13024 0.09271 0.1361 0.09392 0.13919 C 0.09462 0.14073 0.09566 0.14197 0.09635 0.14351 C 0.0967 0.14536 0.0967 0.14783 0.09722 0.14937 C 0.10052 0.15894 0.09982 0.15246 0.10312 0.15832 C 0.10399 0.16018 0.10469 0.16234 0.10555 0.16419 C 0.10972 0.17252 0.10781 0.16789 0.11232 0.17468 C 0.11788 0.18332 0.1118 0.17561 0.11719 0.18209 C 0.11788 0.18363 0.11857 0.18487 0.11892 0.18641 C 0.12083 0.19444 0.1217 0.20123 0.11979 0.21018 C 0.11857 0.21542 0.11111 0.21697 0.10972 0.21758 C 0.09149 0.21697 0.07309 0.21758 0.05469 0.21604 C 0.05278 0.21604 0.05087 0.21388 0.04896 0.21326 C 0.0467 0.21234 0.04444 0.21234 0.04219 0.21172 C 0.03021 0.20863 0.04601 0.21172 0.02899 0.20863 C 0.02726 0.20771 0.02569 0.20647 0.02396 0.20585 C 0.02153 0.20493 0.01892 0.20493 0.01649 0.20431 L 0.00972 0.20277 C 0.00816 0.20123 0.0066 0.19906 0.00469 0.19845 C 0.00087 0.1969 -0.00295 0.19752 -0.00695 0.1969 C -0.00799 0.1966 -0.0092 0.19598 -0.01024 0.19536 L -0.05104 0.1969 C -0.05434 0.19721 -0.05781 0.19721 -0.06111 0.19845 C -0.06337 0.19906 -0.06545 0.20123 -0.06771 0.20277 C -0.06945 0.20369 -0.07101 0.20524 -0.07274 0.20585 C -0.08906 0.21203 -0.07118 0.20339 -0.08438 0.20863 C -0.08854 0.21048 -0.08993 0.21172 -0.09358 0.21326 C -0.09514 0.21388 -0.09688 0.21388 -0.09861 0.2145 C -0.10087 0.21542 -0.10313 0.21635 -0.10521 0.21758 C -0.10608 0.2182 -0.10677 0.21913 -0.10781 0.21913 C -0.11545 0.22005 -0.12327 0.22005 -0.13108 0.22067 C -0.13195 0.2216 -0.13264 0.22314 -0.13351 0.22345 C -0.13646 0.22468 -0.15486 0.22653 -0.15521 0.22653 C -0.15643 0.22715 -0.15747 0.22746 -0.15851 0.22808 C -0.15938 0.22839 -0.16024 0.229 -0.16111 0.22962 C -0.1625 0.22993 -0.16389 0.23055 -0.16528 0.23085 C -0.16632 0.23147 -0.16736 0.23209 -0.16858 0.2324 C -0.16997 0.23271 -0.17136 0.2324 -0.17274 0.2324 L -0.17847 0.22653 " pathEditMode="relative" ptsTypes="AAAAAAAAAAAAAAAAAAAAAAAAAAAAAAAAAAAAAAAAAAAAAAAAAAAAAAAAAAAAAAAAAAAAAAAAAAAAAAAAAAAAAAAAAAAAAAAAAAAAAAAAAAAAAAAAAAAAAAAAAAAAAAAAAAAAAAAAAAAAAA">
                                      <p:cBhvr>
                                        <p:cTn id="181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788 -0.07006 L 0.01788 -0.06975 C 0.01788 -0.06944 0.01458 -0.05062 0.01701 -0.04784 C 0.01875 -0.04599 0.02101 -0.04876 0.02292 -0.04938 C 0.02396 -0.05031 0.02535 -0.05092 0.02622 -0.05216 C 0.02778 -0.05463 0.02813 -0.05802 0.02882 -0.06111 C 0.02847 -0.06913 0.02865 -0.07716 0.02795 -0.08488 C 0.02778 -0.08673 0.02674 -0.08765 0.02622 -0.0892 C 0.02587 -0.09074 0.02587 -0.09228 0.02535 -0.09383 C 0.025 -0.09537 0.02413 -0.0966 0.02378 -0.09815 C 0.02257 -0.10278 0.02188 -0.10802 0.02118 -0.11296 C 0.02153 -0.12099 0.0217 -0.12901 0.02205 -0.13673 C 0.02222 -0.13827 0.02274 -0.13981 0.02292 -0.14105 C 0.02326 -0.14321 0.02344 -0.14506 0.02378 -0.14722 C 0.02431 -0.15648 0.02396 -0.16389 0.02622 -0.17222 C 0.02691 -0.17438 0.02795 -0.17623 0.02882 -0.17809 C 0.03056 -0.19105 0.0283 -0.17716 0.03125 -0.19012 C 0.03194 -0.1929 0.03229 -0.19599 0.03299 -0.19907 L 0.03368 -0.20339 C 0.03299 -0.21173 0.03212 -0.22006 0.03125 -0.2287 C 0.03108 -0.23025 0.0309 -0.23179 0.03038 -0.23302 C 0.02986 -0.23426 0.02882 -0.23488 0.02795 -0.23611 C 0.02604 -0.24074 0.02396 -0.24383 0.02795 -0.25092 C 0.02934 -0.25339 0.03177 -0.25309 0.03368 -0.2537 C 0.03559 -0.25463 0.03767 -0.25463 0.03958 -0.25525 C 0.05816 -0.26234 0.03403 -0.25494 0.05035 -0.25957 C 0.06458 -0.25926 0.07882 -0.25957 0.09288 -0.25833 C 0.09497 -0.25802 0.09844 -0.25339 0.10035 -0.25216 C 0.1026 -0.25092 0.10712 -0.24938 0.10712 -0.24907 C 0.11285 -0.24259 0.10764 -0.24876 0.11788 -0.23457 C 0.1191 -0.23302 0.12118 -0.22994 0.12118 -0.22963 C 0.12153 -0.2287 0.12153 -0.22685 0.12205 -0.22562 C 0.12378 -0.22099 0.12795 -0.21234 0.12795 -0.21204 C 0.12847 -0.20926 0.12917 -0.20648 0.12951 -0.20339 C 0.13003 -0.2 0.13003 -0.1963 0.13038 -0.1929 C 0.13056 -0.19136 0.13108 -0.19012 0.13125 -0.18858 C 0.1316 -0.18673 0.1316 -0.18457 0.13212 -0.18271 C 0.13299 -0.1787 0.13542 -0.17068 0.13542 -0.17037 C 0.13507 -0.15648 0.13507 -0.14228 0.13455 -0.12778 C 0.13455 -0.12623 0.13403 -0.125 0.13368 -0.12346 C 0.13351 -0.12099 0.13316 -0.11852 0.13299 -0.11605 C 0.13264 -0.11389 0.13229 -0.11204 0.13212 -0.11018 C 0.13177 -0.10648 0.1316 -0.10309 0.13125 -0.09969 C 0.1309 -0.09599 0.13021 -0.09012 0.12951 -0.08642 C 0.12934 -0.08488 0.12899 -0.08333 0.12882 -0.08179 C 0.12899 -0.0716 0.12917 -0.06111 0.12951 -0.05092 C 0.12969 -0.04938 0.13003 -0.04784 0.13038 -0.0463 C 0.1309 -0.04475 0.1316 -0.04352 0.13212 -0.04197 C 0.13403 -0.02531 0.13212 -0.03117 0.13542 -0.02253 C 0.13733 0.00432 0.13663 -0.01049 0.13455 0.03796 C 0.13455 0.04105 0.13438 0.04414 0.13368 0.04691 C 0.13316 0.05 0.13194 0.05278 0.13125 0.05587 C 0.13056 0.05864 0.13056 0.06204 0.12951 0.06482 C 0.12795 0.06945 0.12552 0.07346 0.12378 0.07809 C 0.1184 0.09136 0.12135 0.08549 0.11545 0.09568 C 0.1151 0.09722 0.1151 0.09908 0.11458 0.10031 C 0.11094 0.10957 0.10938 0.11204 0.10382 0.11667 C 0.10208 0.1179 0.10035 0.11821 0.09878 0.11945 C 0.09792 0.12037 0.09722 0.12161 0.09618 0.12253 C 0.09149 0.12654 0.09167 0.125 0.08628 0.1284 C 0.08507 0.12901 0.08403 0.13056 0.08299 0.13148 C 0.08212 0.1321 0.08125 0.13241 0.08038 0.13272 L 0.03368 0.13148 C 0.0316 0.13117 0.02934 0.13056 0.02708 0.12994 L 0.00955 0.12531 C 0.00799 0.12438 0.00625 0.12315 0.00451 0.12253 C 0.0033 0.12191 0.00174 0.12161 0.00035 0.12099 C -0.00122 0.12037 -0.01233 0.11543 -0.01545 0.11358 C -0.01823 0.11173 -0.02083 0.10895 -0.02378 0.10772 C -0.02483 0.1071 -0.02604 0.10679 -0.02708 0.10617 C -0.02934 0.10494 -0.0316 0.10309 -0.03368 0.10185 C -0.03455 0.10124 -0.03542 0.10062 -0.03628 0.10031 C -0.03785 0.09568 -0.03906 0.09074 -0.04132 0.08704 C -0.04201 0.08549 -0.04306 0.08426 -0.04375 0.08241 C -0.0474 0.07377 -0.04531 0.07593 -0.04878 0.06605 C -0.05052 0.06111 -0.05243 0.05833 -0.05451 0.05432 C -0.0559 0.04877 -0.05747 0.04352 -0.05868 0.03796 C -0.05937 0.03519 -0.05972 0.0321 -0.06042 0.02901 C -0.06076 0.02747 -0.06163 0.02624 -0.06215 0.02469 C -0.06528 0.01235 -0.06233 0.01975 -0.06545 0.00833 C -0.0658 0.00679 -0.06632 0.00525 -0.06701 0.00401 C -0.06806 0.00247 -0.06927 0.00185 -0.07049 0.00093 C -0.07187 -1.11111E-6 -0.07309 -0.00154 -0.07465 -0.00185 C -0.07726 -0.00278 -0.08021 -0.00278 -0.08299 -0.00339 L -0.09045 -0.00494 C -0.09201 -0.00432 -0.09375 -0.00432 -0.09549 -0.00339 C -0.09913 -0.00154 -0.09861 -0.00031 -0.10122 0.00401 C -0.1026 0.00617 -0.10399 0.00803 -0.10538 0.00988 C -0.10677 0.01482 -0.10903 0.01914 -0.10955 0.02469 C -0.11059 0.03549 -0.10955 0.03117 -0.11215 0.03796 C -0.11267 0.04229 -0.11458 0.05525 -0.11458 0.05741 C -0.11476 0.06729 -0.11476 0.07716 -0.11372 0.08704 C -0.11354 0.08951 -0.11215 0.09105 -0.11128 0.0929 C -0.11042 0.09445 -0.10955 0.09568 -0.10868 0.09722 C -0.10816 0.09877 -0.10781 0.10062 -0.10712 0.10185 C -0.10642 0.10309 -0.10538 0.1034 -0.10451 0.10463 C -0.10347 0.10648 -0.1026 0.10895 -0.10122 0.11049 C -0.10087 0.11111 -0.09392 0.11821 -0.09201 0.11945 C -0.09097 0.12037 -0.08976 0.12037 -0.08872 0.12099 C -0.08767 0.12191 -0.08663 0.12315 -0.08542 0.12408 C -0.08351 0.12562 -0.0816 0.12685 -0.07951 0.1284 C -0.07795 0.12963 -0.0717 0.13272 -0.07118 0.13272 C -0.0691 0.13364 -0.06684 0.13395 -0.06458 0.13426 C -0.05972 0.13735 -0.06441 0.13457 -0.05712 0.13735 C -0.0559 0.13766 -0.05486 0.13827 -0.05382 0.13889 C -0.05208 0.13982 -0.05052 0.14136 -0.04878 0.14167 C -0.04514 0.14259 -0.04149 0.14259 -0.03785 0.14321 C -0.03681 0.14383 -0.03559 0.14383 -0.03455 0.14475 C -0.03351 0.14537 -0.03247 0.14722 -0.03125 0.14753 C -0.0283 0.14877 -0.02517 0.14877 -0.02205 0.14908 C 0.00191 0.15772 -0.01337 0.15278 0.04375 0.14908 C 0.04653 0.14908 0.04931 0.14753 0.05208 0.1463 C 0.05503 0.14475 0.05764 0.14198 0.06042 0.14012 C 0.07222 0.13303 0.0599 0.1429 0.07378 0.13148 C 0.07882 0.12716 0.0875 0.11914 0.09132 0.11358 C 0.09288 0.11111 0.09462 0.10864 0.09618 0.10617 C 0.09965 0.10154 0.10747 0.09198 0.11128 0.08549 C 0.11719 0.07531 0.12014 0.07161 0.12378 0.06019 C 0.125 0.05648 0.12587 0.05216 0.12708 0.04846 C 0.1283 0.04475 0.13003 0.04167 0.13125 0.03796 C 0.13368 0.03117 0.13785 0.01729 0.13785 0.01759 C 0.13854 0.01296 0.13854 0.00803 0.13958 0.00401 C 0.14132 -0.00339 0.14497 -0.00895 0.14618 -0.01667 C 0.14948 -0.03704 0.14583 -0.01759 0.15122 -0.03611 C 0.1526 -0.04043 0.15347 -0.04475 0.15451 -0.04938 C 0.1566 -0.05771 0.15694 -0.06049 0.15868 -0.07006 C 0.16076 -0.09599 0.15799 -0.06358 0.16128 -0.09228 C 0.16198 -0.09815 0.16233 -0.10401 0.16302 -0.11018 C 0.16233 -0.125 0.1625 -0.13981 0.16128 -0.15463 C 0.16111 -0.1571 0.15938 -0.15833 0.15868 -0.16049 C 0.15764 -0.1642 0.15729 -0.16852 0.15625 -0.17222 C 0.15556 -0.17531 0.15191 -0.18241 0.15122 -0.18426 C 0.15 -0.18734 0.14896 -0.19105 0.14792 -0.19444 C 0.14705 -0.19753 0.14653 -0.20062 0.14549 -0.20339 C 0.1441 -0.20679 0.14184 -0.20895 0.14045 -0.21234 C 0.1349 -0.22438 0.14167 -0.21543 0.13368 -0.2287 C 0.13125 -0.23302 0.12813 -0.23611 0.12535 -0.24043 C 0.12361 -0.24321 0.12222 -0.2466 0.12049 -0.24938 C 0.1184 -0.25216 0.11597 -0.25401 0.11372 -0.25679 C 0.10955 -0.26204 0.10625 -0.27006 0.10122 -0.27315 C 0.09115 -0.27901 0.09931 -0.27376 0.08299 -0.28642 C 0.07951 -0.28889 0.07535 -0.29136 0.07205 -0.29383 C 0.07066 -0.29475 0.06927 -0.29537 0.06788 -0.2966 C 0.06632 -0.29815 0.06458 -0.3 0.06285 -0.30123 C 0.05573 -0.30617 0.05885 -0.30247 0.05208 -0.30555 C 0.05035 -0.30648 0.04878 -0.30833 0.04705 -0.30864 C 0.04045 -0.30988 0.03368 -0.30957 0.02708 -0.30988 L 0.00955 -0.30864 C 0.0066 -0.30741 0.00451 -0.30278 0.00208 -0.29969 C 0.00035 -0.29784 -0.00139 -0.29599 -0.00295 -0.29383 C -0.00972 -0.28457 -0.01302 -0.28086 -0.01875 -0.2716 C -0.02014 -0.26913 -0.0217 -0.26667 -0.02292 -0.2642 C -0.02552 -0.25895 -0.02865 -0.25401 -0.03038 -0.24784 L -0.03368 -0.23611 C -0.03403 -0.23241 -0.03437 -0.22901 -0.03455 -0.22562 C -0.03594 -0.20586 -0.03611 -0.19876 -0.03715 -0.18117 C -0.03733 -0.14722 -0.03698 -0.11296 -0.03785 -0.07901 C -0.03819 -0.07006 -0.04045 -0.06944 -0.04288 -0.0642 C -0.04583 -0.05802 -0.04479 -0.05802 -0.04878 -0.0537 C -0.04948 -0.05309 -0.05052 -0.05309 -0.05122 -0.05216 C -0.05347 -0.05031 -0.05538 -0.04691 -0.05799 -0.0463 C -0.06128 -0.04568 -0.06458 -0.04537 -0.06788 -0.04475 C -0.07743 -0.04537 -0.08681 -0.04537 -0.09618 -0.0463 C -0.09809 -0.0466 -0.10243 -0.04969 -0.10382 -0.05092 C -0.10469 -0.05154 -0.10538 -0.05309 -0.10625 -0.0537 C -0.10729 -0.05463 -0.11302 -0.05648 -0.11372 -0.05679 C -0.12656 -0.07191 -0.11736 -0.06234 -0.15382 -0.05833 C -0.15503 -0.05802 -0.1559 -0.05617 -0.15712 -0.05525 C -0.15816 -0.05463 -0.15937 -0.05432 -0.16042 -0.0537 C -0.16181 -0.05216 -0.16337 -0.05092 -0.16458 -0.04938 C -0.16753 -0.04537 -0.16753 -0.04321 -0.16962 -0.03734 C -0.17031 -0.03549 -0.17135 -0.03364 -0.17205 -0.03148 C -0.17344 -0.02778 -0.17535 -0.01975 -0.17535 -0.01944 C -0.175 -0.01296 -0.17587 0.00031 -0.17205 0.00679 C -0.17135 0.00833 -0.17049 0.00926 -0.16962 0.00988 C -0.16736 0.01173 -0.1651 0.01296 -0.16285 0.0142 C -0.16215 0.01574 -0.16146 0.0179 -0.16042 0.01883 C -0.1592 0.02006 -0.15764 0.01975 -0.15625 0.02037 C -0.15451 0.02099 -0.15295 0.02222 -0.15122 0.02315 C -0.14375 0.02284 -0.13628 0.02346 -0.12882 0.02161 C -0.12691 0.0213 -0.12552 0.01852 -0.12378 0.01729 C -0.1224 0.01636 -0.12101 0.01636 -0.11962 0.01574 C -0.11736 0.01389 -0.1151 0.01204 -0.11285 0.00988 C -0.11146 0.00864 -0.11024 0.00679 -0.10868 0.00556 C -0.0974 -0.00463 -0.11198 0.01049 -0.10035 -0.00185 C -0.09583 -0.01204 -0.09062 -0.02315 -0.08785 -0.03457 C -0.08715 -0.03796 -0.08611 -0.04136 -0.08542 -0.04475 C -0.08507 -0.04691 -0.08507 -0.04907 -0.08455 -0.05092 C -0.08385 -0.05401 -0.08299 -0.05679 -0.08212 -0.05957 C -0.08125 -0.06759 -0.08073 -0.07438 -0.07951 -0.08179 C -0.07934 -0.08333 -0.07899 -0.08488 -0.07882 -0.08642 C -0.08125 -0.1 -0.07622 -0.07778 -0.08958 -0.09228 C -0.09132 -0.09413 -0.0901 -0.09907 -0.09045 -0.10278 C -0.08802 -0.11389 -0.08906 -0.11358 -0.08455 -0.12037 C -0.08403 -0.1213 -0.08351 -0.1213 -0.08299 -0.12191 L -0.08299 -0.1216 " pathEditMode="relative" rAng="0" ptsTypes="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83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3" y="-802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0174 -0.06543 L 0.00677 -0.09784 L 0.00764 -0.15123 L 0.00764 -0.20463 L 0.0118 -0.26234 L 0.0217 -0.27129 C 0.02292 -0.27222 0.02396 -0.27315 0.025 -0.27438 C 0.02587 -0.27531 0.02674 -0.27623 0.0276 -0.27716 C 0.02865 -0.2787 0.0309 -0.28179 0.0309 -0.28148 L 0.06094 -0.32006 C 0.0809 -0.31759 0.06805 -0.31883 0.0993 -0.31883 L 0.11927 -0.28302 C 0.11875 -0.27129 0.11858 -0.25926 0.11753 -0.24753 C 0.1158 -0.22562 0.11597 -0.24969 0.11597 -0.24166 L 0.07847 -0.22685 C 0.07621 -0.22253 0.07413 -0.21759 0.0717 -0.21358 C 0.07083 -0.21173 0.0684 -0.20895 0.0684 -0.20864 L 0.0592 -0.18827 C 0.05833 -0.18395 0.05746 -0.17963 0.05677 -0.175 C 0.05625 -0.17222 0.05625 -0.16913 0.0559 -0.16605 C 0.05538 -0.16265 0.05486 -0.15926 0.05417 -0.15586 C 0.05399 -0.14876 0.05382 -0.14197 0.05347 -0.13487 C 0.05312 -0.13025 0.05121 -0.12994 0.05347 -0.12469 C 0.05451 -0.1216 0.06042 -0.11666 0.0618 -0.11574 C 0.06337 -0.11481 0.0651 -0.11481 0.06667 -0.1142 C 0.07483 -0.11512 0.08299 -0.11512 0.09097 -0.11728 C 0.09201 -0.11759 0.0934 -0.1216 0.0934 -0.12129 L 0.1184 -0.18549 C 0.12031 -0.18827 0.1224 -0.19105 0.1243 -0.19413 C 0.12517 -0.19568 0.12986 -0.20586 0.1309 -0.20895 C 0.13264 -0.21389 0.13594 -0.22376 0.13594 -0.22345 L 0.15 -0.29197 C 0.15399 -0.29475 0.15764 -0.29722 0.1618 -0.29938 C 0.16285 -0.3 0.16406 -0.30031 0.1651 -0.30092 C 0.16684 -0.30185 0.1684 -0.30278 0.17014 -0.30401 C 0.17101 -0.30463 0.17257 -0.30679 0.17257 -0.30648 L 0.18264 -0.30987 C 0.1842 -0.30648 0.18594 -0.30308 0.1875 -0.29938 C 0.18819 -0.29815 0.18889 -0.2966 0.18924 -0.29506 C 0.18958 -0.29352 0.1901 -0.29228 0.1901 -0.29043 C 0.19028 -0.27623 0.1901 -0.26204 0.1901 -0.24753 L 0.1684 -0.14845 C 0.16719 -0.14259 0.1658 -0.13395 0.16337 -0.12901 C 0.16215 -0.12654 0.15608 -0.12037 0.15503 -0.11883 C 0.15417 -0.11728 0.15365 -0.11512 0.1526 -0.1142 C 0.15139 -0.11327 0.14983 -0.11327 0.14844 -0.11265 C 0.14462 -0.10833 0.1467 -0.10987 0.14097 -0.10833 C 0.13889 -0.10771 0.13507 -0.10679 0.13507 -0.10648 L 0.1184 -0.09197 C 0.11753 -0.08796 0.11649 -0.08426 0.11597 -0.08025 C 0.11354 -0.06389 0.11736 -0.07222 0.1125 -0.06389 C 0.11233 -0.06142 0.11215 -0.05895 0.1118 -0.05648 C 0.11146 -0.05494 0.11059 -0.0537 0.11007 -0.05216 C 0.10521 -0.03642 0.10972 -0.04876 0.1059 -0.03858 C 0.10469 -0.02963 0.10608 -0.03549 0.1026 -0.02839 C 0.10139 -0.02592 0.0993 -0.02099 0.0993 -0.02068 L 0.0776 0.02346 C 0.06858 0.04537 0.0743 0.0355 0.0618 0.05031 C 0.06007 0.05216 0.05868 0.05556 0.05677 0.05617 C 0.04861 0.05864 0.05469 0.05648 0.04583 0.0605 C 0.04375 0.06173 0.03924 0.06358 0.03924 0.06389 L 0.01597 0.08426 C 0.01458 0.08766 0.01302 0.09105 0.0118 0.09475 C 0.01007 0.09938 0.01146 0.10803 0.0059 0.10803 L 0.00087 0.10803 L -0.00486 0.11975 C -0.00347 0.12438 -0.00208 0.12871 -0.0007 0.13334 C -0.00035 0.13457 -0.00052 0.13642 8.33333E-7 0.13766 C 0.00139 0.14105 0.00312 0.1429 0.00503 0.14506 C 0.00833 0.15371 0.00469 0.14568 0.01007 0.15247 C 0.01094 0.15371 0.01163 0.15556 0.0125 0.15679 C 0.01406 0.15895 0.01597 0.1608 0.01753 0.16296 C 0.01875 0.1642 0.01962 0.16605 0.02083 0.16729 C 0.02396 0.17006 0.02674 0.17037 0.03003 0.17161 C 0.03125 0.17222 0.03229 0.17253 0.03333 0.17315 C 0.03976 0.17655 0.03628 0.17624 0.04097 0.17624 L 0.05833 0.17624 C 0.0625 0.17562 0.06684 0.17593 0.07083 0.17469 C 0.07187 0.17438 0.07344 0.17161 0.07344 0.17192 L 0.13264 0.05463 C 0.13507 0.05309 0.13767 0.05216 0.1401 0.05031 C 0.14167 0.04877 0.14427 0.04414 0.14427 0.04445 L 0.1651 0.02655 C 0.16788 0.02747 0.17066 0.02809 0.17344 0.02932 C 0.1743 0.02963 0.175 0.0321 0.17587 0.03241 C 0.17899 0.03334 0.18194 0.03241 0.18507 0.03241 L 0.19097 0.03241 C 0.19115 0.03642 0.19184 0.04136 0.19167 0.04568 C 0.19149 0.05525 0.1908 0.06451 0.1901 0.07377 C 0.18993 0.07562 0.18941 0.07685 0.18924 0.0784 C 0.18889 0.08117 0.18889 0.08426 0.18837 0.08735 C 0.18715 0.09506 0.18646 0.09753 0.18333 0.10216 C 0.18264 0.10309 0.18177 0.10401 0.1809 0.10494 C 0.17986 0.10648 0.1776 0.10957 0.1776 0.10988 L 0.12674 0.16142 C 0.12587 0.16636 0.12483 0.17099 0.1243 0.17624 C 0.12378 0.17994 0.12344 0.18796 0.12344 0.18827 L 0.125 0.19537 C 0.12708 0.19784 0.12899 0.20031 0.1309 0.20278 C 0.13177 0.20401 0.13229 0.20648 0.13333 0.20741 C 0.13472 0.20803 0.13611 0.20741 0.1375 0.20741 L 0.15087 0.20864 C 0.15729 0.21667 0.15503 0.21513 0.16094 0.21914 C 0.1618 0.21975 0.1625 0.22037 0.16337 0.22068 C 0.1651 0.22099 0.16667 0.22068 0.1684 0.22068 L 0.18594 0.18951 C 0.1868 0.17222 0.1868 0.17963 0.1868 0.16729 L 0.10764 0.17901 C 0.10538 0.18117 0.10312 0.18303 0.10087 0.18519 C 0.1 0.1858 0.0993 0.18735 0.09844 0.18796 C 0.09757 0.18858 0.0967 0.18858 0.09583 0.18951 C 0.08941 0.19599 0.09323 0.19537 0.08924 0.19537 L 0.075 0.21327 C 0.06892 0.22099 0.06875 0.22469 0.06007 0.21914 C 0.05868 0.21821 0.05764 0.21327 0.05764 0.21358 L 0.12674 0.07531 C 0.12917 0.07624 0.13194 0.07655 0.1342 0.0784 C 0.13559 0.07963 0.13611 0.08303 0.1375 0.08426 C 0.13993 0.08611 0.1467 0.0858 0.1493 0.0858 L 0.16753 0.08889 C 0.17569 0.09198 0.17604 0.09352 0.18507 0.09013 C 0.18611 0.08982 0.1868 0.08827 0.1875 0.08735 C 0.18819 0.0858 0.18854 0.08426 0.18924 0.08272 C 0.18993 0.08117 0.19115 0.08025 0.19167 0.0784 C 0.19653 0.06543 0.18715 0.08364 0.19514 0.06945 L 0.19583 0.06204 L 0.20851 -0.01636 C 0.19792 -0.02006 0.20295 -0.01944 0.1934 -0.01944 L 0.17847 -0.01358 " pathEditMode="relative" rAng="0" ptsTypes="AAAAAAAAAAAAAAAAAAAAAAAAAAAAAAAAAAAAAAAAAAAAAAAAAAAAAAAAAAAAAAAAAAAAAAAAAAAAAAAAAAAAAAAAAAAAAAAAAAAAAAAAAAAAAAAAAAAAAAAAAAAAAAAAA">
                                      <p:cBhvr>
                                        <p:cTn id="185" dur="6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605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736 -0.09321 L 0.01736 -0.09321 C 0.01649 -0.0892 0.0092 -0.06697 0.01493 -0.06049 C 0.01771 -0.05741 0.02153 -0.06142 0.02483 -0.06204 C 0.02587 -0.06728 0.02726 -0.07222 0.02483 -0.07839 C 0.02396 -0.08086 0.02153 -0.08025 0.01997 -0.08117 C 0.01719 -0.07932 0.01406 -0.07808 0.01163 -0.07531 C 0.01042 -0.07407 0.00833 -0.0716 0.00903 -0.06944 C 0.01059 -0.06512 0.01406 -0.0645 0.01649 -0.06204 C 0.01997 -0.06296 0.02465 -0.06018 0.02656 -0.06481 C 0.0283 -0.06913 0.02448 -0.08426 0.02327 -0.09012 C 0.02292 -0.09753 0.02257 -0.10494 0.0224 -0.11234 C 0.02136 -0.15525 0.02413 -0.19876 0.01997 -0.24136 C 0.01858 -0.25525 0.00174 -0.27191 -0.00503 -0.27685 C -0.01962 -0.28704 -0.03524 -0.29259 -0.0493 -0.30494 C -0.05364 -0.30895 -0.05781 -0.3145 -0.06267 -0.31667 C -0.07691 -0.32376 -0.09566 -0.32346 -0.11007 -0.32407 C -0.13003 -0.31883 -0.13472 -0.3216 -0.15347 -0.29167 C -0.15694 -0.2858 -0.15729 -0.27592 -0.1592 -0.2679 C -0.16215 -0.22963 -0.16476 -0.22407 -0.15503 -0.18055 C -0.15104 -0.16234 -0.14323 -0.14784 -0.13837 -0.13025 C -0.13542 -0.11883 -0.13403 -0.10648 -0.13177 -0.09444 C -0.13472 -0.07222 -0.13594 -0.04907 -0.14097 -0.02778 C -0.14444 -0.01234 -0.15243 -0.00123 -0.15677 0.01358 C -0.15955 0.02315 -0.16007 0.03426 -0.1618 0.04475 C -0.16059 0.06235 -0.16215 0.08148 -0.15833 0.09815 C -0.15295 0.12284 -0.14028 0.12315 -0.13003 0.13642 C -0.1151 0.15587 -0.12413 0.15587 -0.10764 0.17068 C -0.09792 0.17901 -0.0868 0.18179 -0.07673 0.18827 C -0.07448 0.18982 -0.07239 0.19229 -0.07014 0.19445 C -0.05798 0.18117 -0.05694 0.18642 -0.05347 0.17222 C -0.05312 0.17068 -0.05295 0.16914 -0.0526 0.16759 C -0.05503 0.11142 -0.04965 0.09414 -0.08003 0.05494 C -0.08559 0.04815 -0.0934 0.05309 -0.1 0.05216 C -0.1059 0.06729 -0.11354 0.08087 -0.11753 0.09815 C -0.1191 0.10432 -0.11875 0.11389 -0.11597 0.11883 C -0.09271 0.15679 -0.07517 0.15309 -0.04514 0.16173 L -0.02673 0.16019 C -0.0184 0.15679 -0.01076 0.14877 -0.0026 0.14383 C 0.00903 0.13704 0.02066 0.13056 0.03247 0.12469 C 0.04931 0.11636 0.05833 0.1179 0.07743 0.11574 C 0.08264 0.11636 0.08802 0.11605 0.09323 0.11729 C 0.1033 0.11975 0.11302 0.1284 0.12327 0.12778 C 0.13333 0.12685 0.14271 0.1179 0.15243 0.11296 C 0.15886 0.06142 0.16597 0.0392 0.15903 -0.01018 C 0.15764 -0.02006 0.15347 -0.02778 0.1507 -0.03673 C 0.14931 -0.04167 0.14792 -0.0466 0.14653 -0.05154 C 0.14601 -0.06728 0.14514 -0.08333 0.14479 -0.09907 C 0.14479 -0.10247 0.14566 -0.10833 0.1474 -0.1108 C 0.15278 -0.11883 0.15747 -0.12901 0.16406 -0.13302 C 0.17049 -0.13734 0.17795 -0.13395 0.1849 -0.13457 C 0.1882 -0.13302 0.19149 -0.12932 0.19479 -0.13025 C 0.1974 -0.13086 0.19913 -0.13549 0.2007 -0.13889 C 0.20156 -0.14105 0.20243 -0.14629 0.20243 -0.14629 L 0.20243 -0.14784 " pathEditMode="relative" ptsTypes="AAAAAAAAAAAAAAAAAAAAAAAAAAAAAAAAAAAAAAAAAAAAAAAAAAAAAAA">
                                      <p:cBhvr>
                                        <p:cTn id="187" dur="6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1284 -0.01852 L 0.01284 -0.01821 C 0.01319 -0.04043 0.01319 -0.06204 0.01371 -0.08395 C 0.01389 -0.09043 0.01458 -0.09043 0.01545 -0.09568 C 0.01579 -0.09815 0.01597 -0.10062 0.01614 -0.10309 C 0.01718 -0.125 0.01909 -0.14753 0.01701 -0.16975 C 0.01684 -0.17222 0.01527 -0.17346 0.01458 -0.17562 C 0.01354 -0.1787 0.01267 -0.18333 0.01128 -0.18611 C 0.01059 -0.18734 0.00954 -0.18796 0.00868 -0.18889 C 0.00781 -0.19043 0.00711 -0.19228 0.00625 -0.19352 C 0.00468 -0.19568 0.00121 -0.19938 0.00121 -0.19907 C -0.00296 -0.19876 -0.00712 -0.19907 -0.01129 -0.19784 C -0.01632 -0.1966 -0.01424 -0.19475 -0.01789 -0.19197 C -0.01962 -0.19074 -0.02136 -0.19012 -0.02292 -0.18889 C -0.02379 -0.18858 -0.02466 -0.18827 -0.02552 -0.18765 C -0.02657 -0.18642 -0.02778 -0.1858 -0.02882 -0.18457 C -0.02969 -0.18364 -0.03039 -0.1821 -0.03125 -0.18148 C -0.03264 -0.18086 -0.03403 -0.18055 -0.03542 -0.18025 C -0.03664 -0.17901 -0.03768 -0.17839 -0.03872 -0.17716 C -0.03993 -0.17592 -0.0408 -0.17376 -0.04219 -0.17284 C -0.04306 -0.17191 -0.04427 -0.1716 -0.04549 -0.1713 C -0.04688 -0.16975 -0.04827 -0.16821 -0.04966 -0.16667 C -0.05052 -0.16574 -0.05122 -0.16481 -0.05209 -0.16389 C -0.05313 -0.16265 -0.05434 -0.16204 -0.05539 -0.1608 C -0.0625 -0.15339 -0.05782 -0.15617 -0.06372 -0.15339 C -0.06528 -0.15154 -0.06789 -0.14784 -0.06962 -0.14599 C -0.07066 -0.14506 -0.07188 -0.14413 -0.07292 -0.14321 C -0.07605 -0.14012 -0.08125 -0.13179 -0.08299 -0.12963 C -0.08386 -0.1287 -0.08473 -0.12809 -0.08542 -0.12685 C -0.09098 -0.11821 -0.09011 -0.11944 -0.09289 -0.11204 C -0.09323 -0.10988 -0.09341 -0.10802 -0.09375 -0.10617 C -0.0941 -0.10432 -0.09497 -0.10309 -0.09549 -0.10154 C -0.09688 -0.09691 -0.09827 -0.09167 -0.09966 -0.08673 L -0.10122 -0.08086 C -0.10174 -0.07654 -0.10191 -0.07315 -0.10296 -0.06913 C -0.10348 -0.06697 -0.104 -0.06512 -0.10469 -0.06296 C -0.10591 -0.03673 -0.1066 -0.0287 -0.10469 0.00494 C -0.10452 0.00741 -0.10313 0.00926 -0.10209 0.01111 C -0.10087 0.01327 -0.09914 0.01451 -0.09792 0.01698 C -0.09688 0.01852 -0.09653 0.0213 -0.09549 0.02284 C -0.09445 0.02438 -0.09306 0.02438 -0.09219 0.02593 C -0.0849 0.0358 -0.0908 0.03148 -0.08542 0.03457 C -0.08455 0.03611 -0.08386 0.03796 -0.08299 0.0392 C -0.08056 0.04229 -0.07761 0.04414 -0.07552 0.04815 C -0.06684 0.06327 -0.0816 0.03642 -0.06962 0.06142 C -0.06754 0.06543 -0.06302 0.07315 -0.06302 0.07346 C -0.06111 0.08303 -0.06268 0.07654 -0.05539 0.08951 C -0.05261 0.09475 -0.05296 0.09475 -0.04879 0.09846 C -0.04792 0.09908 -0.04705 0.09908 -0.04636 0.1 C -0.04393 0.10216 -0.04184 0.10463 -0.03959 0.10741 C -0.03872 0.10833 -0.03802 0.10957 -0.03716 0.11019 C -0.03577 0.11142 -0.03421 0.11173 -0.03299 0.11327 C -0.03039 0.11574 -0.0283 0.12006 -0.02552 0.12222 C -0.02414 0.12315 -0.02257 0.12377 -0.02136 0.125 C -0.02032 0.12593 -0.01962 0.12716 -0.01875 0.12809 C -0.01771 0.12901 -0.0165 0.12994 -0.01546 0.13087 C -0.01459 0.13179 -0.01389 0.13303 -0.01302 0.13395 C -0.01216 0.13457 -0.01129 0.13488 -0.01042 0.13549 C -0.00903 0.13642 -0.00764 0.13766 -0.00625 0.13827 C -0.00486 0.1392 -0.00348 0.1392 -0.00209 0.13982 C -0.0007 0.14074 0.00069 0.14198 0.00208 0.1429 C 0.00295 0.14321 0.00364 0.14383 0.00451 0.14445 L 0.04201 0.1429 C 0.05277 0.14198 0.04479 0.14229 0.05364 0.13704 C 0.05694 0.13488 0.06371 0.13241 0.06371 0.13272 C 0.07673 0.11698 0.05659 0.14012 0.06875 0.12809 C 0.06996 0.12685 0.07083 0.125 0.07204 0.12346 C 0.08611 0.10617 0.0677 0.12994 0.08211 0.11019 C 0.08507 0.10617 0.08472 0.10803 0.08784 0.10278 C 0.09027 0.09908 0.09236 0.09506 0.09461 0.09105 C 0.09618 0.08796 0.09774 0.08457 0.09948 0.0821 L 0.10711 0.07161 C 0.10781 0.06914 0.10868 0.06667 0.10954 0.0642 C 0.11007 0.06266 0.11076 0.06142 0.11128 0.05988 C 0.11163 0.05803 0.1118 0.05587 0.11198 0.05401 C 0.11232 0.05247 0.11267 0.05093 0.11284 0.04938 C 0.11319 0.04568 0.11336 0.04167 0.11371 0.03766 C 0.11389 0.03519 0.11458 0.03272 0.11458 0.03025 C 0.11458 0.02562 0.11423 0.0213 0.11371 0.01698 C 0.11336 0.01482 0.1125 0.01296 0.11198 0.01111 C 0.11163 0.00957 0.1118 0.00772 0.11128 0.00648 C 0.10937 0.00309 0.10486 0.00278 0.10295 0.00062 L 0.10034 -0.00247 C 0.09982 -0.00432 0.09965 -0.00679 0.09878 -0.00833 C 0.09774 -0.00988 0.096 -0.00926 0.09531 -0.01111 C 0.09409 -0.01512 0.09427 -0.02006 0.09375 -0.02469 C 0.09427 -0.0429 0.09427 -0.06111 0.09531 -0.07932 C 0.09548 -0.08117 0.09652 -0.08241 0.09704 -0.08395 C 0.10017 -0.09506 0.09427 -0.07994 0.10034 -0.09413 C 0.10104 -0.09907 0.10121 -0.10185 0.10295 -0.10617 C 0.10364 -0.10771 0.10468 -0.10895 0.10538 -0.11049 C 0.10607 -0.11204 0.10625 -0.11389 0.10711 -0.11481 C 0.10798 -0.11636 0.1092 -0.11697 0.11041 -0.1179 C 0.11198 -0.11913 0.11545 -0.12099 0.11545 -0.12068 C 0.11961 -0.12037 0.12378 -0.12006 0.12795 -0.11944 C 0.12934 -0.11913 0.13211 -0.11728 0.13368 -0.11636 C 0.13767 -0.10957 0.13524 -0.11327 0.14114 -0.10617 L 0.14375 -0.10309 C 0.14427 -0.10154 0.14461 -0.1 0.14531 -0.09876 C 0.146 -0.09753 0.14704 -0.09691 0.14791 -0.09568 C 0.14878 -0.09444 0.14948 -0.09259 0.15034 -0.09136 C 0.15729 -0.09167 0.16423 -0.09167 0.17118 -0.09259 C 0.17291 -0.0929 0.17465 -0.09383 0.17621 -0.09568 C 0.17968 -0.09969 0.18125 -0.10092 0.18368 -0.10617 C 0.18437 -0.10741 0.18489 -0.10895 0.18541 -0.11049 C 0.18593 -0.11234 0.18645 -0.11451 0.18698 -0.11636 C 0.18836 -0.12191 0.18906 -0.13179 0.18958 -0.1358 L 0.19045 -0.14321 C 0.18993 -0.15494 0.19132 -0.16944 0.18698 -0.18025 C 0.18628 -0.1821 0.18489 -0.18302 0.18368 -0.18457 C 0.18229 -0.19444 0.18385 -0.18765 0.17951 -0.1963 C 0.17864 -0.19815 0.17795 -0.20062 0.17708 -0.20247 C 0.17274 -0.2108 0.17274 -0.20926 0.16788 -0.21728 C 0.16666 -0.21913 0.16579 -0.2213 0.16458 -0.22315 C 0.16354 -0.22438 0.16215 -0.22469 0.16128 -0.22592 C 0.15833 -0.23025 0.15573 -0.23518 0.15295 -0.23951 C 0.15086 -0.24228 0.14635 -0.24753 0.14461 -0.24969 C 0.14323 -0.25123 0.14201 -0.2537 0.14045 -0.25432 L 0.13628 -0.25555 C 0.13368 -0.25802 0.13142 -0.26018 0.12864 -0.26173 C 0.12743 -0.26234 0.12586 -0.26234 0.12448 -0.26296 C 0.1184 -0.26636 0.12204 -0.26667 0.11458 -0.26913 C 0.1118 -0.26975 0.10902 -0.27006 0.10625 -0.27037 C 0.08107 -0.28179 0.0967 -0.27592 0.04045 -0.27191 C 0.03836 -0.27191 0.03645 -0.27006 0.03454 -0.26913 C 0.03003 -0.26697 0.02552 -0.26605 0.02118 -0.26296 C 0.00555 -0.25247 0.02152 -0.26265 0.01041 -0.2571 C 0.00434 -0.25432 0.00607 -0.2537 -0.00052 -0.25123 C -0.00243 -0.25062 -0.00434 -0.25031 -0.00625 -0.24969 C -0.00712 -0.24938 -0.00799 -0.24876 -0.00886 -0.24815 C -0.01146 -0.2463 -0.01198 -0.24506 -0.01459 -0.24383 C -0.01632 -0.24321 -0.01789 -0.2429 -0.01962 -0.24228 C -0.02483 -0.23765 -0.0257 -0.23642 -0.03039 -0.23333 C -0.03212 -0.23241 -0.03542 -0.23055 -0.03542 -0.23025 C -0.03664 -0.22901 -0.0375 -0.22685 -0.03872 -0.22592 C -0.04028 -0.225 -0.04219 -0.22531 -0.04375 -0.22469 C -0.04462 -0.22438 -0.04549 -0.22346 -0.04636 -0.22315 C -0.04844 -0.22253 -0.0507 -0.22222 -0.05296 -0.2216 C -0.06893 -0.21204 -0.05278 -0.2213 -0.09792 -0.21852 C -0.10105 -0.21852 -0.104 -0.21759 -0.10712 -0.21728 C -0.11285 -0.21049 -0.10556 -0.21821 -0.11459 -0.21265 C -0.11563 -0.21204 -0.11615 -0.21049 -0.11719 -0.20988 C -0.11875 -0.20864 -0.12205 -0.20679 -0.12205 -0.20648 L -0.12952 -0.19506 " pathEditMode="relative" rAng="0" ptsTypes="AAAAAAAAAAAAAAAAAAAAAAAAAAAAAAAAAAAAAAAAAAAAAAAAAAAAAAAAAAAAAAAAAAAAAAAAAAAAAAAAAAAAAAAAAAAAAAAAAAAAAAAAAAAAAAAAAAAAAAAAAAAAAAAAAAAAAAAAAAAAAAAA">
                                      <p:cBhvr>
                                        <p:cTn id="189" dur="6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" y="-4784"/>
                                    </p:animMotion>
                                  </p:childTnLst>
                                </p:cTn>
                              </p:par>
                              <p:par>
                                <p:cTn id="190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823 -0.09321 L -0.01823 -0.09321 C -0.01684 -0.09784 -0.01493 -0.10185 -0.01406 -0.10679 C -0.01302 -0.1142 -0.01302 -0.13488 -0.01406 -0.14229 C -0.01476 -0.14661 -0.01754 -0.15401 -0.01754 -0.15401 C -0.01771 -0.1571 -0.01823 -0.15988 -0.01823 -0.16296 C -0.01823 -0.17191 -0.01736 -0.18457 -0.01667 -0.19414 C -0.01684 -0.20648 -0.01719 -0.21883 -0.01754 -0.23117 C -0.01754 -0.23395 -0.01927 -0.25432 -0.01754 -0.2608 C -0.01702 -0.26235 -0.0158 -0.26266 -0.01493 -0.26358 C -0.00851 -0.26235 -0.00209 -0.26204 0.00416 -0.25926 C 0.00642 -0.25833 0.00816 -0.25556 0.01007 -0.2534 C 0.0118 -0.25154 0.01337 -0.24938 0.0151 -0.24753 C 0.01614 -0.24599 0.01719 -0.24414 0.0184 -0.2429 C 0.01962 -0.24167 0.02118 -0.24136 0.02257 -0.24012 C 0.02413 -0.23858 0.02847 -0.23241 0.02916 -0.23117 C 0.03177 -0.22685 0.03385 -0.22161 0.03663 -0.2179 C 0.03785 -0.21636 0.03906 -0.21512 0.0401 -0.21327 C 0.04618 -0.20247 0.03906 -0.21142 0.04496 -0.20432 C 0.0493 -0.18951 0.04357 -0.20772 0.05 -0.19414 C 0.05087 -0.19229 0.05104 -0.19012 0.05173 -0.18827 C 0.05382 -0.1821 0.05712 -0.17716 0.05833 -0.17037 C 0.05868 -0.16883 0.05903 -0.16759 0.0592 -0.16605 C 0.05955 -0.16358 0.05955 -0.1608 0.06007 -0.15864 C 0.06041 -0.15679 0.06128 -0.15587 0.06163 -0.15401 C 0.06232 -0.15124 0.06267 -0.14815 0.06337 -0.14506 C 0.06389 -0.14259 0.06441 -0.14012 0.0651 -0.13766 C 0.06545 -0.13272 0.06614 -0.12377 0.06666 -0.11852 C 0.06788 -0.10772 0.06944 -0.09877 0.06996 -0.08735 C 0.07031 -0.08148 0.07048 -0.07562 0.07083 -0.06975 C 0.07118 -0.06482 0.0717 -0.05957 0.07257 -0.05494 C 0.07274 -0.0534 0.07309 -0.05185 0.07344 -0.05031 C 0.07309 -0.03364 0.07344 -0.01667 0.07257 2.34568E-6 C 0.07239 0.00278 0.071 0.00525 0.06996 0.00741 C 0.06857 0.01018 0.05937 0.02685 0.05677 0.02809 L 0.0533 0.02963 C 0.04271 0.04105 0.05625 0.02747 0.04427 0.03704 C 0.04271 0.03827 0.04149 0.04012 0.0401 0.04136 C 0.03837 0.0429 0.03489 0.04383 0.03333 0.04444 C 0.02517 0.05154 0.03142 0.04691 0.025 0.05031 C 0.0217 0.05216 0.01996 0.0537 0.01666 0.05494 C 0.01319 0.05586 0.01007 0.05617 0.00677 0.05771 C 0.00503 0.05864 0.00347 0.05988 0.00173 0.0608 C 1.38889E-6 0.06142 -0.00156 0.06173 -0.0033 0.06234 C -0.01215 0.06543 -0.00261 0.06574 -0.0217 0.06667 C -0.04445 0.0679 -0.06719 0.06759 -0.08993 0.06821 C -0.09184 0.06852 -0.09393 0.06883 -0.09584 0.06975 C -0.09688 0.07006 -0.09809 0.07068 -0.09913 0.07099 L -0.1066 0.07407 C -0.10781 0.07438 -0.10886 0.07531 -0.1099 0.07562 C -0.11181 0.07623 -0.11389 0.07654 -0.1158 0.07716 C -0.12743 0.0858 -0.11702 0.0787 -0.125 0.08302 C -0.12743 0.08426 -0.12986 0.08611 -0.13247 0.08734 C -0.13854 0.09043 -0.13577 0.08734 -0.1408 0.09043 C -0.14219 0.09105 -0.14358 0.09228 -0.14497 0.09321 C -0.14584 0.09383 -0.1467 0.09413 -0.1474 0.09475 C -0.14861 0.09568 -0.14965 0.09691 -0.15087 0.09784 C -0.15486 0.10092 -0.16198 0.10494 -0.1658 0.10957 C -0.16667 0.11049 -0.16754 0.11142 -0.16823 0.11265 C -0.16927 0.11389 -0.16997 0.11543 -0.17084 0.11697 C -0.1717 0.12747 -0.17292 0.1392 -0.17084 0.14969 C -0.17031 0.15154 -0.1632 0.15833 -0.16163 0.15864 C -0.15 0.15988 -0.13837 0.15957 -0.12656 0.15988 C -0.12431 0.16049 -0.11997 0.1608 -0.11754 0.16296 C -0.1125 0.16728 -0.11754 0.16574 -0.1099 0.17037 C -0.10834 0.17129 -0.1066 0.17129 -0.10504 0.17191 C -0.10365 0.17284 -0.10226 0.17407 -0.10087 0.17469 C -0.09913 0.17562 -0.09636 0.17346 -0.09584 0.17623 C -0.09445 0.1821 -0.10261 0.18333 -0.1033 0.18364 C -0.11493 0.18858 -0.10556 0.18611 -0.1217 0.18827 L -0.17084 0.18673 C -0.17188 0.18642 -0.17309 0.1858 -0.17413 0.18518 C -0.175 0.18457 -0.1757 0.18302 -0.17656 0.1821 C -0.17778 0.18117 -0.17882 0.18025 -0.17986 0.17932 C -0.17934 0.17222 -0.17934 0.16512 -0.1783 0.15864 C -0.17778 0.15555 -0.17084 0.14815 -0.17084 0.14815 C -0.16945 0.1466 -0.16823 0.14444 -0.16667 0.14383 C -0.16545 0.14321 -0.16441 0.14259 -0.16337 0.14228 C -0.16163 0.14167 -0.1599 0.14136 -0.15834 0.14074 C -0.15747 0.14043 -0.1566 0.13981 -0.15573 0.1392 L -0.03906 0.14074 C -0.0375 0.14074 -0.03577 0.14136 -0.0342 0.14228 C -0.03316 0.1429 -0.03247 0.14444 -0.0316 0.14506 C -0.02969 0.14691 -0.02795 0.1466 -0.02587 0.14815 C -0.02465 0.14876 -0.02361 0.15031 -0.0224 0.15123 C -0.02118 0.15216 -0.01962 0.15309 -0.01823 0.15401 C -0.01163 0.1537 -0.004 0.15864 0.00173 0.15247 C 0.00486 0.14907 0.00156 0.1395 0.00087 0.13333 C 0.00069 0.13117 -0.00035 0.12932 -0.00087 0.12747 C -0.00417 0.11111 0.00139 0.1321 -0.0033 0.11543 C -0.00365 0.11296 -0.00365 0.11049 -0.00417 0.10802 C -0.00504 0.1037 -0.00781 0.0966 -0.0092 0.09321 C -0.01077 0.08241 -0.00886 0.09228 -0.0125 0.08148 C -0.01372 0.07778 -0.01476 0.0716 -0.01667 0.06821 C -0.01788 0.06574 -0.02153 0.05833 -0.02413 0.05617 C -0.02465 0.05586 -0.03108 0.05185 -0.03247 0.05185 C -0.03993 0.05092 -0.0474 0.05092 -0.05504 0.05031 C -0.05382 0.04938 -0.05261 0.04846 -0.05156 0.04753 C -0.04879 0.04413 -0.04809 0.04259 -0.04584 0.03858 L -0.04497 0.03117 L -0.0658 0.00895 " pathEditMode="relative" ptsTypes="AAAAAAAAAAAAAAAAAAAAAAAAAAAAAAAAAAAAAAAAAAAAAAAAAAAAAAAAAAAAAAAAAAAAAAAAAAAAAAAAAAAAAAAAAAAAAAAAAAAAA">
                                      <p:cBhvr>
                                        <p:cTn id="191" dur="6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91 -0.07438 L -0.0191 -0.07438 C -0.01962 -0.0858 -0.02118 -0.09722 -0.02083 -0.10864 C -0.02014 -0.12531 -0.01979 -0.14198 -0.0191 -0.15895 C -0.01875 -0.16728 -0.01806 -0.17716 -0.01736 -0.18549 C -0.01736 -0.18889 -0.01788 -0.21204 -0.01493 -0.21975 C -0.01441 -0.22099 -0.01406 -0.22284 -0.0132 -0.22407 C -0.01233 -0.22593 -0.01094 -0.22685 -0.0099 -0.2284 C -0.0059 -0.23549 -0.01146 -0.23179 -0.00417 -0.23457 C 0.00312 -0.2429 -0.00608 -0.23272 0.00087 -0.23889 C 0.00173 -0.23951 0.0026 -0.24074 0.00347 -0.24167 C 0.01007 -0.24136 0.01667 -0.24136 0.02344 -0.24043 C 0.02587 -0.24012 0.02743 -0.23673 0.02917 -0.23457 C 0.0309 -0.23241 0.03298 -0.23148 0.0342 -0.2284 C 0.04236 -0.20926 0.03229 -0.23333 0.03837 -0.21821 C 0.03923 -0.21605 0.0401 -0.2142 0.04097 -0.21235 C 0.04201 -0.20926 0.04305 -0.20617 0.04427 -0.2034 C 0.04548 -0.20031 0.04705 -0.19753 0.04844 -0.19444 C 0.05191 -0.17562 0.04826 -0.19475 0.05173 -0.17809 C 0.05208 -0.17654 0.05208 -0.175 0.0526 -0.17377 C 0.05295 -0.17222 0.05364 -0.17068 0.05417 -0.16914 C 0.05538 -0.15741 0.05451 -0.16327 0.05677 -0.15154 L 0.05764 -0.14691 C 0.05781 -0.14352 0.05798 -0.14012 0.05833 -0.13673 C 0.05885 -0.13302 0.06007 -0.12963 0.06094 -0.12623 C 0.06042 -0.10123 0.06024 -0.07593 0.0592 -0.05093 C 0.0592 -0.04815 0.05816 -0.04599 0.05764 -0.04352 C 0.05729 -0.04198 0.05712 -0.04043 0.05677 -0.03889 C 0.05625 -0.03704 0.05555 -0.03519 0.05503 -0.03302 C 0.05434 -0.02963 0.05417 -0.02593 0.05347 -0.02253 C 0.05278 -0.02037 0.05156 -0.01883 0.05087 -0.01667 C 0.05017 -0.01481 0.04965 -0.01296 0.0493 -0.0108 C 0.04896 -0.00926 0.04878 -0.00772 0.04844 -0.00648 C 0.04739 -0.0037 0.04618 -0.00154 0.04514 0.00093 C 0.04271 0.01327 0.04635 -0.00617 0.04253 0.01728 C 0.04201 0.02037 0.04149 0.02315 0.04097 0.02623 C 0.04062 0.03148 0.04045 0.03704 0.0401 0.04259 C 0.03976 0.04691 0.03837 0.05123 0.03837 0.05586 C 0.03819 0.07068 0.03819 0.08549 0.03923 0.10031 C 0.03941 0.10185 0.0434 0.10926 0.04427 0.11049 C 0.04809 0.11605 0.04913 0.11667 0.05347 0.11944 C 0.05503 0.12068 0.05677 0.1216 0.05833 0.12253 C 0.06007 0.12315 0.0618 0.12346 0.06337 0.12407 C 0.06458 0.12438 0.06562 0.12469 0.06667 0.12531 C 0.0684 0.12623 0.0717 0.12839 0.0717 0.12839 C 0.08889 0.12778 0.10625 0.12839 0.12344 0.12685 C 0.12482 0.12685 0.12934 0.12068 0.13003 0.11944 C 0.13125 0.11728 0.13212 0.1142 0.13333 0.11204 C 0.13437 0.11019 0.13576 0.10926 0.1368 0.10772 C 0.14236 0.09784 0.1342 0.10802 0.14097 0.10031 C 0.14132 0.09475 0.14184 0.0892 0.14253 0.08395 C 0.14305 0.07994 0.14375 0.07593 0.14427 0.07222 C 0.14444 0.06759 0.14462 0.06327 0.14514 0.05864 C 0.14566 0.05278 0.1467 0.05031 0.14757 0.04383 C 0.14861 0.03642 0.14809 0.04012 0.1493 0.03364 C 0.14861 0.0213 0.14826 0.00895 0.14757 -0.0034 C 0.14722 -0.00772 0.14444 -0.01481 0.1434 -0.01667 C 0.14253 -0.01821 0.14184 -0.01975 0.14097 -0.0213 C 0.13993 -0.02253 0.13628 -0.02716 0.13507 -0.0287 C 0.13403 -0.02963 0.13281 -0.03056 0.13177 -0.03148 C 0.12778 -0.03117 0.12396 -0.03117 0.12014 -0.02994 C 0.11805 -0.02932 0.11493 -0.02469 0.11337 -0.02253 C 0.1066 -0.01389 0.11597 -0.02716 0.10833 -0.01389 C 0.10746 -0.01204 0.10625 -0.0108 0.10503 -0.00926 C 0.10382 -0.00278 0.10451 -0.00525 0.10173 0.00247 C 0.10069 0.00556 0.09896 0.00802 0.09844 0.01142 C 0.09705 0.01852 0.09739 0.01821 0.0934 0.02623 C 0.09271 0.02747 0.09167 0.02809 0.09097 0.02901 C 0.09028 0.03148 0.09028 0.03457 0.08923 0.03642 C 0.08854 0.03796 0.0783 0.05309 0.075 0.05586 C 0.07378 0.05679 0.07222 0.05679 0.07083 0.05741 C 0.06649 0.06512 0.07048 0.05895 0.06423 0.06481 C 0.06285 0.06605 0.06146 0.0679 0.06007 0.06914 C 0.05868 0.07037 0.05729 0.07099 0.0559 0.07222 C 0.05417 0.07346 0.0526 0.07562 0.05087 0.07654 C 0.0493 0.07747 0.04757 0.07747 0.04583 0.07809 C 0.02951 0.09475 0.04913 0.07623 0.03507 0.08549 C 0.03351 0.08642 0.03229 0.08858 0.0309 0.08981 C 0.02986 0.09074 0.02864 0.09074 0.0276 0.09136 C 0.02413 0.09321 0.01753 0.09722 0.01753 0.09722 C 0.01198 0.10463 0.01632 0.1 0.00833 0.10463 C -0.00035 0.10988 0.00417 0.10833 -0.00417 0.11204 C -0.00573 0.11265 -0.0099 0.11389 -0.01163 0.11512 C -0.01285 0.11574 -0.01389 0.11698 -0.01493 0.1179 C -0.0158 0.11883 -0.01649 0.12037 -0.01736 0.12099 C -0.0191 0.12191 -0.02083 0.12191 -0.0224 0.12253 C -0.03247 0.12654 -0.02413 0.12438 -0.0349 0.12839 C -0.03681 0.12901 -0.04583 0.13086 -0.0474 0.13148 C -0.06823 0.13025 -0.08906 0.13056 -0.1099 0.12839 C -0.1125 0.12809 -0.11493 0.12531 -0.11736 0.12407 L -0.12327 0.12099 C -0.125 0.11914 -0.12656 0.11667 -0.1283 0.11512 C -0.12952 0.11389 -0.13125 0.11358 -0.13247 0.11204 C -0.1349 0.10864 -0.13698 0.10432 -0.13906 0.10031 C -0.15156 0.07531 -0.15018 0.07994 -0.1566 0.05864 C -0.15712 0.05679 -0.15764 0.05494 -0.15833 0.05278 C -0.15886 0.04846 -0.1599 0.04414 -0.1599 0.03951 C -0.16007 0.03302 -0.1599 0.02654 -0.15903 0.02037 C -0.15816 0.01173 -0.15417 0.00339 -0.1507 -0.00185 C -0.1474 -0.0071 -0.14393 -0.00833 -0.13993 -0.0108 C -0.12778 -0.00926 -0.11511 -0.01173 -0.1033 -0.00648 C -0.08559 0.00185 -0.07934 0.025 -0.06667 0.04383 C -0.06337 0.04877 -0.0592 0.05154 -0.05573 0.05586 C -0.04705 0.06636 -0.04097 0.07654 -0.0316 0.08549 C -0.02257 0.09383 -0.01337 0.10185 -0.00417 0.10926 C -0.00261 0.11019 0.00851 0.11574 0.01094 0.11667 C 0.04514 0.12654 0.03611 0.12469 0.06337 0.12685 C 0.08507 0.12531 0.10694 0.12716 0.12847 0.12253 C 0.13177 0.1216 0.13403 0.11574 0.13594 0.11049 C 0.13715 0.1071 0.13646 0.10278 0.1368 0.09877 C 0.13611 0.08086 0.13611 0.06327 0.13507 0.04537 C 0.13455 0.03611 0.13055 0.02839 0.1276 0.0216 C 0.12101 0.00741 0.11632 -0.0034 0.1092 -0.01512 C 0.10903 -0.01574 0.10347 -0.02438 0.10173 -0.02562 C 0.10069 -0.02654 0.09948 -0.02654 0.09844 -0.02716 C 0.08177 -0.02161 0.09601 -0.02685 0.08264 -0.0213 C 0.08125 -0.02068 0.07986 -0.02006 0.07847 -0.01975 C 0.07639 -0.01914 0.07257 -0.01821 0.07257 -0.01821 L 0.07014 -0.01821 " pathEditMode="relative" ptsTypes="AAAAAAAAAAAAAAAAAAAAAAAAAAAAAAAAAAAAAAAAAAAAAAAAAAAAAAAAAAAAAAAAAAAAAAAAAAAAAAAAAAAAAAAAAAAAAAAAAAAAAAAAAAAAAAAAAAAAAAA">
                                      <p:cBhvr>
                                        <p:cTn id="193" dur="6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4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3056 -0.02469 L -0.03056 -0.02438 C -0.02952 -0.02901 -0.02743 -0.03333 -0.02726 -0.03796 C -0.02535 -0.11574 -0.02223 -0.09969 -0.02987 -0.13302 C -0.03004 -0.14043 -0.03039 -0.14784 -0.03056 -0.15524 C -0.03091 -0.17037 -0.02587 -0.19876 -0.03316 -0.2145 C -0.03386 -0.21605 -0.03473 -0.21759 -0.03559 -0.21882 C -0.03733 -0.2216 -0.03941 -0.22314 -0.0415 -0.22469 C -0.04636 -0.22438 -0.05139 -0.22407 -0.05643 -0.22345 C -0.05938 -0.22284 -0.05955 -0.22006 -0.06233 -0.21728 C -0.06407 -0.21574 -0.06615 -0.21419 -0.06806 -0.21296 C -0.0698 -0.21172 -0.07171 -0.21172 -0.07309 -0.20987 C -0.07396 -0.20895 -0.07466 -0.20802 -0.07553 -0.20709 C -0.07726 -0.20555 -0.079 -0.20432 -0.08056 -0.20247 C -0.0816 -0.20154 -0.08212 -0.19907 -0.08316 -0.19814 C -0.0849 -0.1966 -0.08698 -0.19629 -0.08889 -0.19506 C -0.09011 -0.19444 -0.09115 -0.1929 -0.09219 -0.19228 C -0.09341 -0.19135 -0.09445 -0.19135 -0.09566 -0.19074 C -0.09705 -0.18981 -0.09827 -0.18858 -0.09983 -0.18765 C -0.10139 -0.18703 -0.10313 -0.18672 -0.10469 -0.18642 C -0.10608 -0.1858 -0.10747 -0.18518 -0.10886 -0.18487 C -0.10973 -0.18395 -0.11042 -0.1824 -0.11146 -0.18179 C -0.1125 -0.18117 -0.11372 -0.18086 -0.11476 -0.18024 C -0.11667 -0.17932 -0.11875 -0.17839 -0.12066 -0.17747 C -0.12709 -0.17345 -0.12275 -0.17561 -0.129 -0.17006 C -0.13264 -0.16666 -0.13386 -0.16759 -0.13733 -0.16265 C -0.13959 -0.15895 -0.14167 -0.15463 -0.14393 -0.15061 C -0.1448 -0.14907 -0.14584 -0.14814 -0.14636 -0.14629 C -0.14844 -0.13888 -0.15365 -0.12129 -0.15469 -0.11358 C -0.15504 -0.11172 -0.15539 -0.10956 -0.15556 -0.10771 C -0.15591 -0.10463 -0.15643 -0.09907 -0.1573 -0.09598 C -0.15764 -0.09413 -0.15834 -0.0929 -0.15886 -0.09135 C -0.16146 -0.06913 -0.15747 -0.09814 -0.16233 -0.07808 C -0.16719 -0.05679 -0.16077 -0.07376 -0.1665 -0.06018 C -0.16806 -0.04506 -0.16563 -0.06018 -0.17066 -0.04691 C -0.17136 -0.04475 -0.17153 -0.04197 -0.17223 -0.0395 C -0.17275 -0.03796 -0.17344 -0.03672 -0.17396 -0.03518 C -0.17448 -0.03302 -0.175 -0.03117 -0.17553 -0.02901 C -0.17882 -0.01851 -0.17743 -0.0253 -0.17969 -0.01419 C -0.18004 -0.01296 -0.18039 -0.01142 -0.18056 -0.00987 C -0.18143 -0.00247 -0.18299 0.01235 -0.18299 0.01266 C -0.18282 0.02161 -0.18334 0.03149 -0.1823 0.04044 C -0.18195 0.04321 -0.17987 0.04445 -0.179 0.0463 C -0.1783 0.04784 -0.17796 0.04939 -0.17726 0.05093 C -0.17657 0.05247 -0.1757 0.05402 -0.17483 0.05525 C -0.16754 0.06605 -0.15782 0.05926 -0.14809 0.05988 C -0.14671 0.06081 -0.14532 0.06142 -0.14393 0.06266 C -0.14306 0.06358 -0.14237 0.06482 -0.1415 0.06574 C -0.14063 0.06636 -0.13976 0.06636 -0.13889 0.06729 C -0.13803 0.06791 -0.13716 0.06914 -0.13646 0.07007 C -0.13559 0.07161 -0.1349 0.07377 -0.13386 0.0747 C -0.13264 0.07562 -0.13108 0.07562 -0.12969 0.07624 C -0.12865 0.07716 -0.12761 0.0784 -0.12639 0.07902 C -0.12327 0.08118 -0.11945 0.08118 -0.1165 0.0821 C -0.11389 0.08272 -0.11146 0.08426 -0.10886 0.08488 C -0.10695 0.0855 -0.10504 0.08581 -0.10313 0.08642 C -0.10139 0.08704 -0.09983 0.08735 -0.09809 0.08797 C -0.09688 0.08889 -0.09323 0.09167 -0.0915 0.09229 C -0.09011 0.09291 -0.08872 0.09352 -0.08733 0.09383 C -0.08594 0.09537 -0.08455 0.09692 -0.08316 0.09846 C -0.08178 0.09939 -0.08039 0.10031 -0.079 0.10124 C -0.07813 0.10186 -0.07726 0.10216 -0.07639 0.10278 C -0.07448 0.10432 -0.07275 0.10741 -0.07136 0.11019 C -0.07084 0.11142 -0.07014 0.11297 -0.0698 0.11451 C -0.06945 0.11605 -0.06928 0.1176 -0.06893 0.11914 C -0.06928 0.12593 -0.06875 0.13303 -0.0698 0.13982 C -0.06997 0.14074 -0.07448 0.15031 -0.07553 0.15155 C -0.07639 0.15247 -0.07726 0.15247 -0.07813 0.15309 C -0.08212 0.15679 -0.08091 0.15988 -0.08733 0.16204 C -0.09011 0.16297 -0.09202 0.16358 -0.0948 0.16513 C -0.09566 0.16544 -0.09636 0.16605 -0.09723 0.16667 C -0.10608 0.16605 -0.11511 0.16574 -0.12396 0.16513 C -0.12587 0.16482 -0.12796 0.16451 -0.12969 0.16358 C -0.13073 0.16297 -0.13143 0.16142 -0.1323 0.1605 C -0.13299 0.15988 -0.13386 0.15957 -0.13473 0.15895 C -0.13594 0.15772 -0.13698 0.15618 -0.13803 0.15463 C -0.13889 0.15371 -0.13993 0.15309 -0.14063 0.15155 C -0.14115 0.15062 -0.14115 0.14877 -0.1415 0.14723 C -0.1408 0.14136 -0.1408 0.13519 -0.13976 0.12932 C -0.13889 0.125 -0.1349 0.12346 -0.13316 0.12192 C -0.12136 0.11328 -0.12917 0.11698 -0.11389 0.11328 L -0.06563 0.11605 C -0.06233 0.11636 -0.06042 0.12007 -0.0573 0.12192 C -0.05313 0.1247 -0.05053 0.12531 -0.04636 0.12655 C -0.03125 0.13797 -0.05035 0.1247 -0.03386 0.13241 C -0.03195 0.13334 -0.03021 0.13581 -0.02813 0.13673 C -0.02587 0.13797 -0.02362 0.13797 -0.02153 0.13828 L -0.01563 0.13982 C -0.0132 0.14136 -0.01059 0.14321 -0.00816 0.14414 C -0.00643 0.14507 -0.00487 0.14537 -0.00313 0.14568 C 0.00347 0.14692 0.01024 0.14784 0.01684 0.14877 L 0.0868 0.14568 C 0.08941 0.14568 0.09461 0.14321 0.09687 0.14136 C 0.09861 0.13982 0.1 0.13704 0.10191 0.1355 L 0.1052 0.13241 C 0.10694 0.1284 0.1085 0.12531 0.10937 0.12068 C 0.1118 0.10772 0.10798 0.11821 0.11267 0.1071 C 0.11284 0.10618 0.11562 0.08365 0.11597 0.0821 C 0.11666 0.07994 0.11718 0.07809 0.1177 0.07624 C 0.11857 0.07223 0.11892 0.06852 0.11944 0.0642 C 0.11857 0.01112 0.11892 0.00865 0.11684 -0.04105 C 0.11666 -0.04506 0.11632 -0.04876 0.11597 -0.05277 C 0.11579 -0.0574 0.11562 -0.06172 0.11527 -0.06635 C 0.11458 -0.07438 0.11388 -0.0753 0.11267 -0.08395 C 0.11232 -0.08642 0.11215 -0.08888 0.1118 -0.09135 C 0.11163 -0.09784 0.11163 -0.10432 0.11111 -0.1108 C 0.11076 -0.11419 0.10989 -0.11759 0.10937 -0.12098 C 0.10902 -0.12314 0.10885 -0.125 0.1085 -0.12685 C 0.10729 -0.13518 0.10694 -0.13919 0.10434 -0.14629 C 0.10347 -0.14907 0.10208 -0.15123 0.10104 -0.1537 C 0.09965 -0.16388 0.10121 -0.15586 0.09774 -0.16543 C 0.09652 -0.16882 0.09548 -0.17253 0.09444 -0.17592 C 0.0927 -0.18055 0.09027 -0.18426 0.08941 -0.18919 C 0.08906 -0.19074 0.08906 -0.19228 0.08854 -0.19382 C 0.08784 -0.19537 0.0868 -0.1966 0.08611 -0.19814 C 0.08507 -0.2 0.08454 -0.20247 0.0835 -0.20401 C 0.08281 -0.20524 0.08177 -0.20586 0.08107 -0.20709 C 0.06736 -0.22747 0.08836 -0.19784 0.07604 -0.2145 C 0.07465 -0.21635 0.07343 -0.21913 0.07187 -0.22037 C 0.07031 -0.2216 0.06857 -0.22129 0.06684 -0.22191 C 0.06597 -0.22222 0.06527 -0.22284 0.06441 -0.22345 C 0.06302 -0.22438 0.06163 -0.22592 0.06024 -0.22623 C 0.0552 -0.22777 0.05017 -0.22808 0.04513 -0.22932 C 0.02239 -0.23487 0.05451 -0.23086 0.01597 -0.23364 C 0.01493 -0.23426 0.01388 -0.23456 0.01267 -0.23518 C 0.01076 -0.23611 0.00885 -0.23734 0.00694 -0.23827 C 0.00225 -0.24012 -0.00365 -0.24043 -0.00816 -0.24105 C -0.01042 -0.24321 -0.0125 -0.24537 -0.01476 -0.24691 C -0.01615 -0.24814 -0.01771 -0.24876 -0.01893 -0.25 C -0.02066 -0.25185 -0.02205 -0.25524 -0.02396 -0.25586 C -0.029 -0.25771 -0.02674 -0.25648 -0.03056 -0.25895 C -0.03282 -0.26512 -0.0323 -0.26172 -0.0323 -0.26913 L -0.0323 -0.26882 " pathEditMode="relative" rAng="0" ptsTypes="AAAAAAAAAAAAAAAAAAAAAAAAAAAAAAAAAAAAAAAAAAAAAAAAAAAAAAAAAAAAAAAAAAAAAAAAAAAAAAAAAAAAAAAAAAAAAAAAAAAAAAAAAAAAAAAAAAAAAAAAAAAAAAAAAAAAA">
                                      <p:cBhvr>
                                        <p:cTn id="195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2654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1823 -0.03735 L -0.01823 -0.03735 C -0.01789 -0.03241 -0.01823 -0.02717 -0.01737 -0.02254 C -0.01702 -0.02099 -0.01598 -0.01976 -0.01494 -0.01976 C -0.01216 -0.01914 -0.00938 -0.02068 -0.0066 -0.02099 C -0.00608 -0.02254 -0.00504 -0.02377 -0.00487 -0.02562 C -0.00435 -0.04322 -0.00452 -0.04167 -0.00747 -0.05217 C -0.00764 -0.05957 -0.00764 -0.06698 -0.00816 -0.07439 C -0.00851 -0.07747 -0.0099 -0.08334 -0.0099 -0.08334 C -0.01025 -0.09476 -0.01077 -0.10618 -0.01077 -0.11729 C -0.01077 -0.1392 -0.01077 -0.16081 -0.0099 -0.18272 C -0.0099 -0.18426 -0.00886 -0.18581 -0.00816 -0.18704 C 0.00104 -0.20556 -0.00678 -0.19013 -0.0007 -0.19877 C 0.00347 -0.20494 -0.00018 -0.20217 0.00434 -0.20494 C 0.01041 -0.20433 0.01666 -0.20556 0.02256 -0.2034 C 0.02413 -0.20278 0.025 -0.1997 0.02586 -0.19754 C 0.02829 -0.19198 0.02708 -0.19167 0.02847 -0.1855 C 0.02881 -0.18365 0.02951 -0.18149 0.03003 -0.17963 C 0.03177 -0.15402 0.03142 -0.16297 0.03003 -0.12192 C 0.03003 -0.12038 0.02951 -0.11883 0.02934 -0.11729 C 0.02881 -0.11451 0.02864 -0.11142 0.02847 -0.10865 C 0.02864 -0.09877 0.02881 -0.08889 0.02934 -0.07902 C 0.02934 -0.07686 0.03055 -0.06513 0.0309 -0.06266 C 0.03107 -0.06112 0.03159 -0.05957 0.03177 -0.05803 C 0.03211 -0.05618 0.03229 -0.05402 0.03263 -0.05217 C 0.03333 -0.04784 0.0335 -0.0426 0.03506 -0.03889 C 0.04322 -0.01945 0.03315 -0.04352 0.03923 -0.0284 C 0.0401 -0.02655 0.04097 -0.0247 0.04184 -0.02254 C 0.04305 -0.01914 0.04392 -0.01605 0.046 -0.01359 C 0.05173 -0.0071 0.05173 -0.00803 0.05763 -0.00618 C 0.06614 -0.00741 0.075 -0.00649 0.0835 -0.00926 C 0.08472 -0.00957 0.08437 -0.01359 0.08506 -0.01513 C 0.08923 -0.02346 0.08923 -0.01822 0.09253 -0.02717 C 0.09965 -0.04507 0.09131 -0.02902 0.09756 -0.04044 C 0.09791 -0.04291 0.09809 -0.04538 0.09843 -0.04784 C 0.09861 -0.0497 0.0993 -0.05155 0.0993 -0.05371 C 0.0993 -0.0676 0.09895 -0.08149 0.09843 -0.09507 C 0.09843 -0.09723 0.09791 -0.09908 0.09756 -0.10124 C 0.09704 -0.10618 0.09618 -0.11081 0.096 -0.11605 L 0.09513 -0.13087 C 0.09531 -0.14754 0.09548 -0.1642 0.096 -0.18118 C 0.096 -0.18426 0.09652 -0.18704 0.0967 -0.19013 C 0.09704 -0.19383 0.09704 -0.19815 0.09756 -0.20186 C 0.09809 -0.20494 0.0993 -0.20772 0.10017 -0.21081 C 0.10208 -0.21883 0.09947 -0.21575 0.10434 -0.22717 C 0.10503 -0.22902 0.10607 -0.23087 0.10677 -0.23303 C 0.10746 -0.23488 0.10763 -0.23735 0.1085 -0.23889 C 0.10954 -0.24105 0.11475 -0.2463 0.11684 -0.24784 C 0.11788 -0.24846 0.11909 -0.24877 0.12013 -0.24939 C 0.121 -0.2497 0.1217 -0.25031 0.12256 -0.25062 C 0.12708 -0.25031 0.13159 -0.25031 0.13593 -0.24939 C 0.13732 -0.24908 0.14131 -0.24568 0.14253 -0.24322 C 0.14392 -0.24105 0.14461 -0.23828 0.146 -0.23581 C 0.15364 -0.22223 0.14513 -0.24136 0.15173 -0.22562 C 0.15347 -0.21636 0.15416 -0.2142 0.15503 -0.20618 C 0.15677 -0.1926 0.15503 -0.20556 0.15677 -0.18859 C 0.15694 -0.18642 0.15729 -0.18457 0.15763 -0.18272 C 0.15833 -0.17655 0.15868 -0.17284 0.15937 -0.16636 C 0.15868 -0.13766 0.1585 -0.10896 0.15763 -0.08025 C 0.15746 -0.07377 0.15694 -0.06729 0.1559 -0.06112 C 0.1552 -0.05587 0.1526 -0.0463 0.1526 -0.0463 C 0.15121 -0.03056 0.15295 -0.04383 0.1493 -0.0284 C 0.14861 -0.02562 0.14843 -0.02223 0.14756 -0.01976 C 0.14565 -0.01389 0.14305 -0.00865 0.14097 -0.0034 L 0.13593 0.01018 C 0.13541 0.01141 0.13506 0.01327 0.1342 0.0145 C 0.13315 0.01604 0.13194 0.01728 0.1309 0.01882 C 0.1302 0.02006 0.13003 0.02222 0.12934 0.02345 C 0.12864 0.02469 0.1276 0.0253 0.12673 0.02623 C 0.12569 0.02777 0.12465 0.02932 0.12343 0.03086 C 0.12239 0.03209 0.12118 0.0324 0.12013 0.03364 C 0.11909 0.03487 0.11857 0.03672 0.11753 0.03827 C 0.11545 0.04135 0.1151 0.04104 0.11267 0.04259 C 0.10625 0.05123 0.11267 0.04351 0.10434 0.04999 C 0.09218 0.05956 0.10017 0.05617 0.09097 0.05895 C 0.08784 0.06265 0.08784 0.06327 0.0835 0.06481 C 0.08125 0.06574 0.07899 0.06574 0.07673 0.06635 C 0.05625 0.07314 0.08263 0.06604 0.06423 0.07067 C 0.06354 0.07129 0.05798 0.07592 0.0559 0.07685 C 0.05017 0.07901 0.05243 0.07716 0.04756 0.07962 C 0.04583 0.08055 0.04427 0.08178 0.04253 0.08271 C 0.0335 0.08672 0.04114 0.08178 0.0342 0.08549 C 0.03263 0.08641 0.0309 0.08796 0.02934 0.08858 C 0.0217 0.09166 0.0177 0.09166 0.01006 0.0929 C 0.00781 0.09413 0.00555 0.09506 0.00347 0.09598 C 0.0026 0.09629 0.00173 0.09722 0.00086 0.09753 C -0.00157 0.09814 -0.004 0.09845 -0.0066 0.09907 C -0.00764 0.09999 -0.00886 0.10092 -0.0099 0.10185 C -0.01129 0.10308 -0.01268 0.1037 -0.01407 0.10493 C -0.02431 0.11388 -0.01615 0.10709 -0.02327 0.11512 C -0.02518 0.11728 -0.02709 0.11913 -0.029 0.12129 C -0.03021 0.12222 -0.03125 0.12314 -0.03247 0.12407 C -0.03629 0.12808 -0.04011 0.1324 -0.0441 0.13611 C -0.04514 0.13703 -0.04636 0.13765 -0.0474 0.13888 C -0.05035 0.14197 -0.05105 0.14382 -0.0533 0.14783 C -0.05382 0.15092 -0.05521 0.1537 -0.05487 0.15678 C -0.05435 0.16358 -0.05417 0.17067 -0.0533 0.17746 C -0.05261 0.18271 -0.04948 0.18796 -0.0474 0.19074 C -0.04636 0.19228 -0.04514 0.19259 -0.0441 0.19382 C -0.04254 0.19567 -0.04132 0.19783 -0.03994 0.19969 C -0.03507 0.20555 -0.02969 0.20987 -0.02483 0.21604 C -0.02379 0.21759 -0.02275 0.21944 -0.02153 0.22037 C -0.01806 0.22345 -0.01528 0.22376 -0.01164 0.22499 C -0.01025 0.2253 -0.00886 0.22592 -0.00747 0.22623 C -0.00556 0.22685 -0.00348 0.22716 -0.00157 0.22777 C 0.01927 0.23395 0.00607 0.23178 0.0276 0.23364 C 0.04045 0.23827 0.02586 0.23364 0.0559 0.23672 C 0.05729 0.23703 0.05868 0.23796 0.06006 0.23827 C 0.06197 0.23888 0.06406 0.2395 0.06597 0.23981 C 0.07378 0.24043 0.08142 0.24074 0.08923 0.24135 C 0.1059 0.24074 0.12256 0.24166 0.13923 0.23981 C 0.14062 0.2395 0.14149 0.23672 0.14253 0.23518 C 0.14375 0.23425 0.14479 0.23333 0.146 0.2324 C 0.14739 0.22932 0.14878 0.22654 0.15017 0.22345 C 0.15104 0.2216 0.15156 0.21913 0.1526 0.21759 C 0.15329 0.21635 0.15434 0.21543 0.15503 0.2145 C 0.15711 0.20401 0.15572 0.20833 0.1585 0.20123 C 0.15781 0.18672 0.15781 0.17253 0.15677 0.15833 C 0.15659 0.15555 0.15572 0.15339 0.15503 0.15092 C 0.15486 0.14938 0.15451 0.14783 0.15434 0.14629 C 0.15225 0.13055 0.15538 0.14413 0.15017 0.12561 C 0.14947 0.12376 0.1493 0.12129 0.14843 0.11975 C 0.14635 0.11604 0.14513 0.11296 0.14253 0.1108 C 0.14184 0.11018 0.14097 0.10987 0.1401 0.10925 C 0.13923 0.10864 0.13854 0.10709 0.13767 0.10648 C 0.13628 0.10555 0.13489 0.10524 0.1335 0.10493 C 0.12187 0.10154 0.11892 0.10277 0.1026 0.10185 C 0.10017 0.1003 0.09878 0.09999 0.0967 0.09598 C 0.09618 0.09475 0.09618 0.0929 0.096 0.09166 C 0.09565 0.09351 0.09548 0.09567 0.09513 0.09753 C 0.09461 0.09938 0.09375 0.10123 0.0934 0.10339 C 0.08993 0.13641 0.09427 0.11203 0.09184 0.12561 C 0.09149 0.12901 0.09131 0.1324 0.09097 0.13611 C 0.09062 0.13888 0.09027 0.14197 0.0901 0.14475 C 0.08888 0.16049 0.09079 0.15432 0.08767 0.16265 C 0.0875 0.16543 0.08628 0.18981 0.08506 0.19228 C 0.08437 0.19351 0.07899 0.19012 0.0776 0.18919 C 0.07673 0.18796 0.07604 0.18641 0.07517 0.18487 C 0.07378 0.18271 0.07204 0.18148 0.071 0.17901 C 0.06892 0.17469 0.0684 0.17191 0.06753 0.16697 C 0.06822 0.12777 0.06336 0.13055 0.07013 0.11388 C 0.07083 0.11172 0.0717 0.10987 0.07256 0.10771 C 0.0717 0.1074 0.071 0.10648 0.07013 0.10648 C 0.06093 0.10648 0.06111 0.10648 0.05503 0.10925 C 0.05434 0.11018 0.05347 0.11172 0.0526 0.11234 C 0.05156 0.11296 0.05034 0.11296 0.0493 0.11388 C 0.04895 0.11388 0.0493 0.11481 0.0493 0.11512 L 0.0493 0.11512 " pathEditMode="relative" ptsTypes="AAAAAAAAAAAAAAAAAAAAAAAAAAAAAAAAAAAAAAAAAAAAAAAAAAAAAAAAAAAAAAAAAAAAAAAAAAAAAAAAAAAAAAAAAAAAAAAAAAAAAAAAAAAAAAAAAAAAAAAAAAAAAAAAAAAAAAAAAAAAAAAAAAAA">
                                      <p:cBhvr>
                                        <p:cTn id="197" dur="6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8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0469 -0.04012 L -0.00469 -0.04012 C -0.00695 -0.04166 -0.00972 -0.04166 -0.01129 -0.04475 C -0.01198 -0.04598 -0.01059 -0.04845 -0.00972 -0.04907 C -0.00834 -0.04969 -0.00695 -0.04814 -0.00556 -0.04753 C -0.00469 -0.04598 -0.00382 -0.04475 -0.00295 -0.04321 C -0.00243 -0.04166 -0.00209 -0.04012 -0.00139 -0.03858 C -0.0007 -0.03734 0.00035 -0.03672 0.00121 -0.0358 C 0.00139 -0.03518 0.00416 -0.02469 0.00607 -0.03271 C 0.00677 -0.03549 0.00573 -0.03888 0.00538 -0.04166 C 0.00503 -0.04382 0.00416 -0.04567 0.00364 -0.04753 C 0.00295 -0.05061 0.00295 -0.05401 0.00191 -0.05648 C 0.00139 -0.05802 0.00069 -0.05926 0.00035 -0.0608 C -0.00035 -0.06388 -0.00087 -0.06697 -0.00139 -0.06975 L -0.00226 -0.07438 C -0.00243 -0.10401 -0.00226 -0.13364 -0.00295 -0.16327 C -0.00313 -0.16666 -0.00434 -0.17006 -0.00469 -0.17345 C -0.00504 -0.17623 -0.00538 -0.18981 -0.00643 -0.19413 C -0.00677 -0.19598 -0.00747 -0.19722 -0.00799 -0.19876 C -0.00834 -0.20061 -0.00834 -0.20277 -0.00886 -0.20463 C -0.00972 -0.20771 -0.01181 -0.21234 -0.01389 -0.21358 C -0.01597 -0.21481 -0.02049 -0.21635 -0.02049 -0.21635 C -0.0283 -0.21605 -0.03611 -0.21666 -0.04393 -0.21512 C -0.04531 -0.21481 -0.04601 -0.21172 -0.04722 -0.21049 C -0.04792 -0.20987 -0.04879 -0.20956 -0.04965 -0.20895 C -0.05226 -0.20216 -0.05104 -0.20648 -0.05295 -0.19567 L -0.05382 -0.19135 C -0.05417 -0.18734 -0.05434 -0.18333 -0.05469 -0.17932 C -0.05608 -0.16203 -0.05486 -0.17839 -0.05643 -0.16327 C -0.05677 -0.15833 -0.05747 -0.14876 -0.05799 -0.14382 C -0.05816 -0.14228 -0.05851 -0.14105 -0.05886 -0.1395 C -0.06042 -0.11172 -0.05816 -0.13395 -0.06129 -0.11882 C -0.06337 -0.10926 -0.06077 -0.11605 -0.06389 -0.10679 C -0.06493 -0.1037 -0.06545 -0.1 -0.06719 -0.09784 C -0.06927 -0.09537 -0.07066 -0.09351 -0.07309 -0.09197 C -0.07413 -0.09135 -0.07518 -0.09105 -0.07639 -0.09043 C -0.08386 -0.09105 -0.09132 -0.09135 -0.09879 -0.09197 C -0.10035 -0.09228 -0.10486 -0.09444 -0.10643 -0.09506 C -0.10851 -0.09784 -0.11077 -0.10123 -0.11302 -0.10401 C -0.11389 -0.10493 -0.11459 -0.10617 -0.11545 -0.10679 C -0.11719 -0.10802 -0.12049 -0.10987 -0.12049 -0.10987 C -0.12465 -0.10895 -0.12917 -0.10987 -0.13299 -0.10679 C -0.13594 -0.10463 -0.13976 -0.09506 -0.13976 -0.09506 C -0.13993 -0.09259 -0.14063 -0.09012 -0.14063 -0.08765 C -0.14063 -0.08364 -0.14045 -0.07963 -0.13976 -0.07561 C -0.13924 -0.07376 -0.1382 -0.07253 -0.13715 -0.07129 C -0.13334 -0.06574 -0.13577 -0.07067 -0.13056 -0.06543 C -0.12709 -0.06172 -0.12431 -0.05617 -0.12049 -0.05339 C -0.11754 -0.05154 -0.1158 -0.0503 -0.11302 -0.04753 C -0.11215 -0.0466 -0.11146 -0.04537 -0.11059 -0.04475 C -0.10886 -0.04351 -0.10712 -0.0429 -0.10556 -0.04166 C -0.10261 -0.0395 -0.10139 -0.03796 -0.09879 -0.03426 C -0.09722 -0.03179 -0.09549 -0.02932 -0.09393 -0.02685 C -0.09184 -0.02345 -0.09028 -0.01944 -0.08802 -0.01635 C -0.08698 -0.01512 -0.08577 -0.01388 -0.08472 -0.01203 C -0.08264 -0.00833 -0.08021 -0.00185 -0.07882 0.00278 C -0.07813 0.00525 -0.07778 0.00772 -0.07726 0.01019 C -0.07639 0.01451 -0.07465 0.02346 -0.07465 0.02346 C -0.07518 0.03087 -0.0757 0.03828 -0.07639 0.04568 C -0.07656 0.04723 -0.07674 0.04908 -0.07726 0.05031 C -0.07778 0.05155 -0.07899 0.05186 -0.07969 0.05309 C -0.08073 0.05494 -0.08108 0.05772 -0.08212 0.05895 C -0.08368 0.06081 -0.08577 0.06019 -0.08715 0.06204 L -0.08976 0.06513 C -0.10243 0.06358 -0.11528 0.06297 -0.12813 0.0605 C -0.13004 0.06019 -0.13334 0.05463 -0.13472 0.05309 C -0.13872 0.04846 -0.13785 0.04939 -0.14132 0.04723 C -0.14358 0.04815 -0.14601 0.04815 -0.14809 0.05031 C -0.14913 0.05124 -0.14913 0.05433 -0.14965 0.05618 C -0.15052 0.05834 -0.15139 0.06019 -0.15226 0.06204 C -0.15382 0.07068 -0.15191 0.06266 -0.15556 0.07099 C -0.15677 0.07377 -0.15747 0.07716 -0.15886 0.07994 C -0.16285 0.08673 -0.16007 0.08149 -0.16302 0.08858 C -0.16389 0.09074 -0.16493 0.0926 -0.16563 0.09476 C -0.16719 0.1 -0.16702 0.10309 -0.16893 0.10803 C -0.16962 0.10957 -0.17049 0.11081 -0.17136 0.11235 C -0.1717 0.11389 -0.17188 0.11544 -0.17222 0.11698 C -0.17274 0.11852 -0.17396 0.11945 -0.17396 0.1213 C -0.17396 0.13025 -0.17327 0.1392 -0.17222 0.14784 C -0.17188 0.15031 -0.17049 0.15186 -0.16979 0.15402 C -0.16875 0.15618 -0.16667 0.16266 -0.16563 0.1642 C -0.16441 0.16605 -0.16268 0.16729 -0.16146 0.16883 C -0.16059 0.16976 -0.15972 0.17068 -0.15886 0.17161 C -0.15469 0.17809 -0.15851 0.17531 -0.15313 0.17747 C -0.15139 0.17963 -0.14913 0.18056 -0.14809 0.18365 L -0.14479 0.19229 C -0.14497 0.19784 -0.14445 0.20371 -0.14549 0.20865 C -0.14601 0.21081 -0.14774 0.2105 -0.14896 0.21173 C -0.14983 0.21266 -0.15052 0.21389 -0.15139 0.21451 C -0.15278 0.21574 -0.15417 0.21636 -0.15556 0.2176 C -0.16163 0.22315 -0.15347 0.21852 -0.16215 0.22346 C -0.16337 0.22408 -0.16441 0.2247 -0.16563 0.225 C -0.17049 0.22686 -0.17066 0.22686 -0.17639 0.22809 C -0.18004 0.22686 -0.18368 0.22655 -0.18715 0.225 C -0.1882 0.2247 -0.18976 0.22377 -0.18976 0.22192 C -0.19011 0.20741 -0.19097 0.19476 -0.18559 0.18488 C -0.18438 0.18272 -0.18299 0.18056 -0.18143 0.17902 C -0.18004 0.17809 -0.17865 0.17809 -0.17726 0.17747 C -0.17639 0.17716 -0.17552 0.17655 -0.17465 0.17624 C -0.17084 0.17655 -0.16684 0.17624 -0.16302 0.17747 C -0.16163 0.17809 -0.16077 0.18056 -0.15972 0.1821 C -0.15886 0.18303 -0.15799 0.18395 -0.15729 0.18488 C -0.15556 0.18735 -0.15399 0.19044 -0.15313 0.19383 C -0.15261 0.19537 -0.15261 0.19692 -0.15226 0.19846 C -0.15139 0.20124 -0.14948 0.20556 -0.14809 0.2071 C -0.14653 0.20895 -0.14462 0.21019 -0.14306 0.21173 C -0.14219 0.21266 -0.14149 0.21389 -0.14063 0.21451 C -0.13889 0.21605 -0.13715 0.21667 -0.13559 0.2176 C -0.1342 0.21852 -0.13281 0.21976 -0.13143 0.22068 C -0.12917 0.22192 -0.12674 0.22161 -0.12465 0.22346 C -0.12361 0.22439 -0.12257 0.22593 -0.12136 0.22655 C -0.11945 0.22747 -0.11754 0.22747 -0.11545 0.22809 C -0.10938 0.22963 -0.11007 0.22963 -0.10295 0.23241 C -0.08976 0.23179 -0.07639 0.23241 -0.06302 0.23087 C -0.06181 0.23087 -0.06059 0.22933 -0.05972 0.22809 C -0.05816 0.22593 -0.05781 0.22223 -0.05712 0.21914 C -0.05781 0.20957 -0.05781 0.20031 -0.05886 0.19105 C -0.0592 0.18828 -0.06042 0.18581 -0.06129 0.18365 C -0.0632 0.17902 -0.06736 0.17037 -0.06962 0.16729 C -0.07084 0.16574 -0.07188 0.16389 -0.07309 0.16266 C -0.07379 0.16204 -0.07465 0.16173 -0.07552 0.16142 C -0.07882 0.16173 -0.08229 0.16112 -0.08559 0.16266 C -0.08646 0.16328 -0.08611 0.16574 -0.08629 0.16729 C -0.08681 0.16976 -0.0875 0.17223 -0.08802 0.1747 C -0.08889 0.18303 -0.08976 0.18797 -0.08802 0.19692 C -0.08768 0.19877 -0.08646 0.2 -0.08559 0.20124 C -0.08455 0.20278 -0.07952 0.20772 -0.07795 0.20865 C -0.07622 0.20988 -0.07413 0.21081 -0.07222 0.21173 L 0.00191 0.21019 C 0.01337 0.21019 0.02482 0.2105 0.03611 0.21173 C 0.03785 0.21204 0.04114 0.21451 0.04114 0.21451 C 0.05208 0.22933 0.03889 0.21266 0.04705 0.22068 C 0.04878 0.22223 0.05017 0.2247 0.05191 0.22655 C 0.05382 0.2284 0.0559 0.22933 0.05781 0.23087 C 0.0592 0.2321 0.06041 0.23457 0.06198 0.2355 C 0.06389 0.23642 0.0658 0.23642 0.06788 0.23673 C 0.06927 0.23735 0.07066 0.23797 0.07205 0.23828 C 0.07274 0.2392 0.07361 0.24074 0.07448 0.24136 C 0.07552 0.24198 0.07673 0.24229 0.07778 0.24291 C 0.07864 0.24321 0.07951 0.24383 0.08038 0.24445 L 0.10035 0.23982 C 0.10173 0.23951 0.1033 0.23951 0.10451 0.23828 C 0.10538 0.23735 0.10538 0.23519 0.10607 0.23395 C 0.11354 0.22099 0.10295 0.24445 0.11111 0.225 C 0.11215 0.21945 0.1125 0.21667 0.11528 0.21173 C 0.11614 0.21019 0.11719 0.20895 0.11788 0.2071 C 0.11857 0.20556 0.11892 0.20309 0.11944 0.20124 C 0.12083 0.19723 0.12291 0.19291 0.12448 0.18951 C 0.12656 0.17871 0.12569 0.18365 0.12708 0.1747 C 0.12673 0.16574 0.12708 0.15679 0.12621 0.14784 C 0.12587 0.14599 0.1243 0.14537 0.12361 0.14352 C 0.12291 0.14167 0.12257 0.13951 0.12205 0.13766 C 0.12101 0.13457 0.11805 0.12778 0.11701 0.12562 C 0.11545 0.12315 0.11371 0.12068 0.11198 0.11821 C 0.11094 0.11667 0.10989 0.11513 0.10868 0.11389 C 0.10712 0.11266 0.10521 0.11235 0.10364 0.11081 C 0.10191 0.10957 0.10035 0.10772 0.09861 0.10649 C 0.0967 0.10494 0.09271 0.10278 0.09028 0.10216 C 0.08871 0.10155 0.08698 0.10093 0.08524 0.10062 L 0.03281 0.1034 C 0.02847 0.10371 0.02535 0.10556 0.02118 0.10649 C 0.01857 0.1071 0.01614 0.10741 0.01371 0.10803 C -0.00521 0.1071 -0.02413 0.10679 -0.04306 0.10494 C -0.04479 0.10494 -0.04636 0.10309 -0.04809 0.10216 C -0.05035 0.10093 -0.05313 0.1 -0.05556 0.09908 C -0.0566 0.09815 -0.05764 0.09692 -0.05886 0.09599 C -0.0599 0.09537 -0.06111 0.09537 -0.06215 0.09476 C -0.06372 0.09352 -0.06493 0.09136 -0.06632 0.09013 C -0.06788 0.08889 -0.06979 0.08828 -0.07136 0.08735 C -0.075 0.08488 -0.07865 0.08241 -0.08212 0.07994 C -0.0842 0.0784 -0.08611 0.07655 -0.08802 0.07531 C -0.08941 0.07439 -0.09427 0.07284 -0.09549 0.07254 C -0.09636 0.0713 -0.09722 0.07037 -0.09809 0.06945 C -0.10226 0.06513 -0.1007 0.06821 -0.10469 0.06204 C -0.10764 0.05741 -0.10695 0.05679 -0.11059 0.05309 C -0.11129 0.05247 -0.11215 0.05216 -0.11302 0.05155 C -0.11441 0.04877 -0.1158 0.04568 -0.11719 0.04291 C -0.11806 0.04074 -0.11875 0.03858 -0.11962 0.03673 C -0.12136 0.03365 -0.12292 0.03087 -0.12465 0.02809 C -0.12604 0.02593 -0.12761 0.02408 -0.12882 0.02192 C -0.12969 0.02068 -0.13056 0.01883 -0.13143 0.0176 C -0.13247 0.01605 -0.13351 0.01451 -0.13472 0.01328 C -0.13559 0.01204 -0.13646 0.01142 -0.13715 0.01019 C -0.1382 0.00895 -0.13872 0.0071 -0.13976 0.00587 C -0.1408 0.00433 -0.14202 0.00402 -0.14306 0.00278 C -0.14896 -0.00463 -0.14167 0.00124 -0.14896 -0.00617 C -0.14965 -0.00679 -0.15052 -0.00679 -0.15139 -0.00771 C -0.15278 -0.00895 -0.15417 -0.01049 -0.15556 -0.01203 C -0.15677 -0.01327 -0.15747 -0.01605 -0.15886 -0.01635 C -0.16406 -0.01851 -0.17465 -0.01944 -0.17465 -0.01944 C -0.1849 -0.0253 -0.17465 -0.01975 -0.18472 -0.02376 C -0.18889 -0.02561 -0.18594 -0.0253 -0.18802 -0.0253 L -0.18802 -0.0253 " pathEditMode="relative" ptsTypes="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99" dur="6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72222E-6 -4.93827E-6 L 4.72222E-6 0.00031 C -0.00035 -0.00586 -0.00035 -0.01203 -0.00087 -0.0179 C -0.00122 -0.02006 -0.00209 -0.0216 -0.00261 -0.02376 C -0.00296 -0.025 -0.00313 -0.02654 -0.00348 -0.02808 C -0.00382 -0.03024 -0.00452 -0.03209 -0.00504 -0.03395 C -0.00539 -0.03549 -0.00556 -0.03703 -0.00591 -0.03858 C -0.00643 -0.04012 -0.00712 -0.04135 -0.00764 -0.0429 C -0.00851 -0.04598 -0.00886 -0.05185 -0.00921 -0.05462 C -0.00869 -0.09938 -0.00764 -0.12067 -0.00921 -0.16141 C -0.00938 -0.16296 -0.00973 -0.1645 -0.01007 -0.16574 C -0.00955 -0.17191 -0.00955 -0.17777 -0.00834 -0.18364 C -0.00799 -0.18549 -0.00678 -0.18672 -0.00591 -0.18796 C -0.00261 -0.1929 -0.00417 -0.18981 4.72222E-6 -0.19259 C 0.00104 -0.1932 0.00208 -0.19475 0.00329 -0.19537 C 0.00486 -0.1966 0.00746 -0.19753 0.00902 -0.19845 C 0.00989 -0.19938 0.01059 -0.20061 0.01163 -0.20154 C 0.01701 -0.20555 0.0184 -0.20555 0.02326 -0.2074 C 0.02413 -0.20833 0.02482 -0.20956 0.02569 -0.21018 C 0.0276 -0.21203 0.03177 -0.21296 0.03333 -0.21327 C 0.04357 -0.2145 0.05381 -0.21512 0.06406 -0.21604 C 0.07048 -0.21574 0.07691 -0.21543 0.08333 -0.21481 C 0.08437 -0.2145 0.08559 -0.2145 0.08663 -0.21327 C 0.0875 -0.21234 0.08784 -0.21049 0.08819 -0.20895 C 0.09253 -0.19567 0.0875 -0.20925 0.09166 -0.19845 C 0.09131 -0.19197 0.09131 -0.18549 0.09079 -0.17932 C 0.08993 -0.16944 0.08888 -0.17067 0.08576 -0.16296 C 0.08489 -0.16049 0.0842 -0.15802 0.08333 -0.15555 C 0.08142 -0.1503 0.08159 -0.15216 0.08072 -0.1466 C 0.0802 -0.14259 0.07916 -0.13487 0.07916 -0.13456 C 0.07881 -0.12222 0.07968 -0.09475 0.07743 -0.07685 C 0.07673 -0.07129 0.07656 -0.07314 0.075 -0.0682 C 0.0743 -0.06604 0.07395 -0.06419 0.07326 -0.06203 C 0.07274 -0.06049 0.07204 -0.05925 0.07152 -0.05771 C 0.06961 -0.05154 0.06961 -0.0503 0.06822 -0.0429 C 0.06805 -0.04135 0.06788 -0.03981 0.06736 -0.03858 L 0.06579 -0.03271 C 0.06631 -0.00246 0.06284 0.00217 0.06822 0.01914 C 0.06875 0.02068 0.06944 0.02223 0.06996 0.02377 C 0.07048 0.02562 0.071 0.02778 0.07152 0.02963 C 0.07534 0.04044 0.07326 0.03056 0.07569 0.04291 C 0.07638 0.04599 0.07743 0.05186 0.07743 0.05217 C 0.07708 0.06667 0.0776 0.08149 0.07656 0.0963 C 0.07656 0.09784 0.071 0.10494 0.07083 0.10525 C 0.06996 0.10587 0.06909 0.10618 0.06822 0.1068 C 0.05798 0.11173 0.06128 0.10957 0.04652 0.11112 L 0.03663 0.11544 C 0.03576 0.11605 0.03489 0.11667 0.03402 0.11698 C 0.03298 0.1176 0.03194 0.11791 0.03072 0.11852 C 0.02968 0.12007 0.02864 0.12161 0.02743 0.12284 C 0.02291 0.12747 0.02656 0.11976 0.02152 0.12871 C 0.01458 0.14105 0.02135 0.13241 0.01579 0.1392 C 0.0092 0.1568 0.01614 0.14013 0.00746 0.15556 C 0.00329 0.16297 0.00329 0.16852 -0.00261 0.1747 C -0.004 0.17624 -0.00556 0.17747 -0.00678 0.17933 C -0.00921 0.18272 -0.01059 0.18859 -0.01337 0.19105 C -0.01563 0.19291 -0.01806 0.19445 -0.02014 0.19692 C -0.02084 0.19784 -0.02171 0.19908 -0.02257 0.2 C -0.02396 0.20124 -0.02726 0.20217 -0.02848 0.20278 C -0.03438 0.20587 -0.02657 0.2034 -0.03768 0.20587 C -0.03976 0.20525 -0.04202 0.20525 -0.04428 0.20433 C -0.04619 0.2034 -0.04948 0.19908 -0.05087 0.19692 C -0.05244 0.19476 -0.05348 0.19167 -0.05504 0.18951 C -0.05643 0.18766 -0.05782 0.18673 -0.05921 0.18519 C -0.06042 0.18272 -0.06164 0.18025 -0.06268 0.17778 C -0.06355 0.17531 -0.06424 0.17284 -0.06511 0.17038 C -0.06563 0.16883 -0.06615 0.16729 -0.06684 0.16575 C -0.06754 0.16389 -0.06858 0.16204 -0.06928 0.15988 C -0.06997 0.15772 -0.07032 0.15494 -0.07101 0.15247 C -0.07171 0.15 -0.07257 0.14754 -0.07344 0.14507 C -0.07379 0.14321 -0.07379 0.14105 -0.07431 0.1392 C -0.07466 0.13766 -0.07535 0.13642 -0.07587 0.13488 C -0.07674 0.13241 -0.07761 0.12994 -0.07848 0.12747 C -0.07934 0.12439 -0.08021 0.12161 -0.08091 0.11852 C -0.08125 0.11698 -0.08143 0.11544 -0.08178 0.1142 C -0.08282 0.11081 -0.08403 0.10803 -0.08507 0.10525 C -0.08577 0.09877 -0.08559 0.09846 -0.08681 0.09321 C -0.08733 0.09075 -0.08803 0.08859 -0.08837 0.08581 C -0.08924 0.08056 -0.09167 0.06266 -0.09254 0.0534 C -0.09289 0.05031 -0.09323 0.04754 -0.09341 0.04445 C -0.09254 0.03303 -0.09184 0.02161 -0.09098 0.0105 C -0.0908 0.00834 -0.09063 0.00618 -0.09011 0.00433 C -0.08959 0.00278 -0.08837 0.00155 -0.08768 -4.93827E-6 C -0.08108 -0.01388 -0.09011 0.00463 -0.08507 -0.00895 C -0.08438 -0.01049 -0.08351 -0.01172 -0.08264 -0.01327 C -0.08091 -0.02191 -0.08299 -0.01388 -0.07934 -0.02067 C -0.07726 -0.02407 -0.07761 -0.02716 -0.07587 -0.03117 C -0.07518 -0.03271 -0.07414 -0.03395 -0.07344 -0.03549 C -0.06962 -0.04506 -0.07414 -0.03858 -0.06928 -0.04444 C -0.0691 -0.04567 -0.06806 -0.05308 -0.06754 -0.05462 C -0.06615 -0.05956 -0.06476 -0.06049 -0.06337 -0.06512 C -0.06303 -0.06666 -0.06303 -0.0682 -0.06268 -0.06944 C -0.06216 -0.07129 -0.06129 -0.07253 -0.06094 -0.07407 C -0.06025 -0.07685 -0.06025 -0.08024 -0.05921 -0.08302 C -0.05678 -0.0895 -0.05816 -0.0858 -0.05504 -0.0932 C -0.05313 -0.1037 -0.05591 -0.09104 -0.05174 -0.10216 C -0.05122 -0.10339 -0.05139 -0.10524 -0.05087 -0.10648 C -0.05018 -0.10864 -0.04931 -0.11049 -0.04844 -0.11265 C -0.04792 -0.11388 -0.04723 -0.11543 -0.04671 -0.11697 C -0.04549 -0.12098 -0.04428 -0.12592 -0.04341 -0.13024 C -0.04289 -0.13333 -0.04254 -0.13641 -0.04184 -0.13919 C -0.03976 -0.1466 -0.04046 -0.1429 -0.03924 -0.14969 C -0.03924 -0.15185 -0.03612 -0.18271 -0.04184 -0.19259 C -0.04254 -0.19382 -0.04341 -0.19475 -0.04428 -0.19537 C -0.04497 -0.19629 -0.04601 -0.1966 -0.04671 -0.19691 C -0.05712 -0.1966 -0.06737 -0.19629 -0.07761 -0.19537 C -0.07848 -0.19537 -0.07934 -0.19444 -0.08004 -0.19413 C -0.08837 -0.18827 -0.08316 -0.19074 -0.08924 -0.18796 C -0.09063 -0.18672 -0.09202 -0.18487 -0.09341 -0.18364 C -0.09914 -0.1787 -0.10122 -0.18086 -0.10764 -0.17191 C -0.10903 -0.16975 -0.11025 -0.16759 -0.11181 -0.16574 C -0.11337 -0.16419 -0.11528 -0.16327 -0.11684 -0.16141 C -0.11841 -0.15956 -0.11997 -0.15555 -0.12101 -0.15246 C -0.12153 -0.15061 -0.12188 -0.14845 -0.12257 -0.1466 C -0.12813 -0.13117 -0.12622 -0.13487 -0.13178 -0.12746 C -0.13889 -0.10617 -0.13056 -0.13302 -0.13507 -0.11265 C -0.13629 -0.1074 -0.13803 -0.10277 -0.13924 -0.09783 C -0.14011 -0.09413 -0.14098 -0.09074 -0.14184 -0.08734 C -0.14532 -0.07129 -0.14497 -0.07345 -0.14671 -0.06358 C -0.14705 -0.05925 -0.1474 -0.05493 -0.14757 -0.0503 C -0.14792 -0.04537 -0.14809 -0.04043 -0.14844 -0.03549 C -0.14862 -0.03364 -0.14896 -0.03148 -0.14931 -0.02962 C -0.14966 -0.02716 -0.14983 -0.02469 -0.15018 -0.02222 C -0.14983 -0.00925 -0.15 0.0034 -0.14931 0.01636 C -0.14914 0.01821 -0.14809 0.01914 -0.14757 0.02068 C -0.14636 0.02562 -0.14619 0.03149 -0.14428 0.0355 C -0.14237 0.04013 -0.13994 0.04383 -0.13837 0.04877 C -0.13091 0.07562 -0.13855 0.05 -0.13264 0.06667 C -0.13091 0.07161 -0.12934 0.07655 -0.12761 0.08149 C -0.12674 0.08396 -0.12622 0.08673 -0.12518 0.08889 C -0.12379 0.09198 -0.1224 0.09476 -0.12101 0.09784 C -0.11997 0.0997 -0.11875 0.10186 -0.11754 0.10371 C -0.11598 0.10587 -0.11424 0.10772 -0.11268 0.10957 C -0.11181 0.1105 -0.11112 0.11204 -0.11007 0.11266 C -0.10278 0.11698 -0.10747 0.11451 -0.10018 0.11698 C -0.09879 0.1176 -0.0974 0.11821 -0.09601 0.11852 C -0.09184 0.11914 -0.08768 0.11945 -0.08351 0.12007 L -0.07587 0.12284 C -0.07483 0.12346 -0.07362 0.12346 -0.07257 0.12439 C -0.06355 0.13334 -0.07275 0.1284 -0.06511 0.1318 C -0.06424 0.13272 -0.06355 0.13396 -0.06268 0.13488 C -0.06094 0.13612 -0.05764 0.13766 -0.05764 0.13797 C -0.05348 0.14507 -0.05625 0.13889 -0.05434 0.14661 C -0.0533 0.15062 -0.05157 0.15433 -0.05087 0.15834 C -0.05 0.16513 -0.05 0.16729 -0.04671 0.17315 C -0.04497 0.17655 -0.0441 0.17871 -0.04184 0.18056 C -0.03907 0.18303 -0.03907 0.18087 -0.03681 0.18519 C -0.03577 0.18673 -0.03525 0.1892 -0.03421 0.19105 C -0.03316 0.19321 -0.03212 0.19507 -0.03091 0.19692 C -0.02952 0.20402 -0.02882 0.20649 -0.03091 0.21636 C -0.03195 0.22068 -0.0349 0.22038 -0.03681 0.22223 C -0.03768 0.22284 -0.03837 0.22439 -0.03924 0.225 C -0.0408 0.22624 -0.04271 0.22624 -0.04428 0.22809 C -0.04514 0.22902 -0.04584 0.23056 -0.04671 0.23118 C -0.04896 0.2321 -0.05122 0.2321 -0.05348 0.23241 C -0.06094 0.23704 -0.04896 0.23025 -0.06007 0.2355 C -0.06181 0.23642 -0.06337 0.23797 -0.06511 0.23859 C -0.0665 0.23889 -0.06789 0.2392 -0.06928 0.23982 C -0.07014 0.24044 -0.07084 0.24105 -0.07171 0.24136 C -0.07448 0.24229 -0.07726 0.24229 -0.08004 0.24291 C -0.08959 0.24229 -0.09896 0.24229 -0.10851 0.24136 C -0.10955 0.24136 -0.11059 0.24044 -0.11181 0.23982 C -0.1132 0.23951 -0.11459 0.23889 -0.11598 0.23859 C -0.11841 0.23735 -0.12084 0.23612 -0.12344 0.2355 C -0.12865 0.23426 -0.13924 0.23241 -0.13924 0.23272 C -0.14931 0.23303 -0.15938 0.23303 -0.16928 0.23396 C -0.17014 0.23396 -0.17101 0.23488 -0.17171 0.2355 C -0.17362 0.23704 -0.1757 0.24013 -0.17674 0.24291 C -0.17796 0.24568 -0.18004 0.25186 -0.18004 0.25217 C -0.17987 0.2568 -0.18056 0.26204 -0.17934 0.26667 C -0.17882 0.26821 -0.17292 0.27038 -0.17171 0.27099 C -0.16303 0.27562 -0.18004 0.26821 -0.16337 0.27408 C -0.14914 0.27902 -0.16563 0.27562 -0.14601 0.2784 C -0.13577 0.28149 -0.13716 0.2818 -0.12101 0.2784 C -0.11997 0.27809 -0.11945 0.27624 -0.11841 0.27562 C -0.11719 0.2747 -0.11563 0.27439 -0.11424 0.27408 L -0.02848 0.27562 C -0.02709 0.27562 -0.0257 0.27655 -0.02431 0.27686 C -0.02205 0.27747 -0.0198 0.27778 -0.01754 0.2784 L -0.00591 0.28149 C -0.00313 0.2821 -0.00035 0.2821 0.00243 0.28303 C 0.00381 0.28334 0.0052 0.28396 0.00659 0.28426 L 0.01666 0.28735 C 0.01805 0.28766 0.01927 0.28859 0.02083 0.28889 C 0.02829 0.28951 0.03576 0.28982 0.04322 0.29044 L 0.09652 0.28735 C 0.09774 0.28735 0.09895 0.28673 0.1 0.28581 C 0.10763 0.27809 0.09704 0.28396 0.10572 0.27994 C 0.11163 0.27284 0.10434 0.2818 0.11163 0.27254 C 0.1125 0.27161 0.11319 0.27068 0.11406 0.26945 C 0.11458 0.2676 0.11527 0.26575 0.11579 0.26359 C 0.11788 0.25371 0.11597 0.24723 0.11493 0.2355 C 0.11458 0.2321 0.11302 0.22284 0.1125 0.22068 C 0.11145 0.21698 0.10989 0.21451 0.10833 0.21173 C 0.10625 0.20124 0.1092 0.21328 0.10486 0.20433 C 0.10416 0.20278 0.10381 0.20031 0.10329 0.19846 C 0.10277 0.19692 0.10208 0.19568 0.10156 0.19414 C 0.09843 0.18396 0.09809 0.18241 0.09652 0.17192 C 0.09548 0.16297 0.09322 0.14507 0.09322 0.14538 C 0.09357 0.12994 0.09236 0.1142 0.09409 0.09939 C 0.09461 0.09445 0.09791 0.09198 0.1 0.08889 C 0.10191 0.08581 0.10364 0.08241 0.10572 0.07994 C 0.10833 0.07717 0.11128 0.07562 0.11406 0.07408 C 0.11493 0.07346 0.11579 0.07284 0.11666 0.07254 C 0.11822 0.07192 0.11996 0.07161 0.1217 0.07099 C 0.13055 0.06791 0.11666 0.0713 0.13246 0.06821 C 0.13472 0.06667 0.1368 0.06482 0.13906 0.06359 C 0.14079 0.06297 0.14253 0.06359 0.14409 0.06235 C 0.14513 0.06142 0.14566 0.05926 0.1467 0.05772 C 0.14774 0.05618 0.14895 0.05494 0.15 0.0534 C 0.15138 0.05062 0.15486 0.04075 0.15572 0.03859 C 0.15659 0.03673 0.15746 0.0355 0.15833 0.03396 C 0.15902 0.03025 0.15972 0.02562 0.16076 0.02223 C 0.16128 0.02068 0.1618 0.01914 0.1625 0.01791 C 0.16319 0.01667 0.16406 0.01575 0.16493 0.01482 C 0.16701 0.00402 0.16614 0.00896 0.16753 -4.93827E-6 C 0.16718 -0.01049 0.16718 -0.02067 0.16666 -0.03117 C 0.16614 -0.04104 0.16111 -0.03302 0.16666 -0.05185 C 0.1677 -0.05524 0.17048 -0.05617 0.17239 -0.05771 C 0.1743 -0.05925 0.17638 -0.05956 0.17829 -0.0608 C 0.17951 -0.06141 0.18055 -0.06265 0.18159 -0.06358 C 0.18246 -0.06419 0.18333 -0.0645 0.1842 -0.06512 C 0.18593 -0.07006 0.1868 -0.07006 0.18489 -0.07685 C 0.18472 -0.07808 0.18385 -0.07808 0.18333 -0.07839 L 0.18333 -0.07808 C 0.18072 -0.07993 0.17829 -0.08148 0.17586 -0.08302 C 0.17447 -0.08364 0.17291 -0.08364 0.1717 -0.08425 C 0.17066 -0.08487 0.16996 -0.08672 0.16909 -0.08734 C 0.16805 -0.08827 0.16684 -0.08827 0.16579 -0.08888 C 0.16458 -0.0895 0.16354 -0.09104 0.1625 -0.09166 C 0.16163 -0.09228 0.16076 -0.0929 0.15989 -0.0932 C 0.1592 -0.09475 0.15833 -0.09629 0.15746 -0.09783 C 0.15208 -0.10586 0.15816 -0.09444 0.15156 -0.10524 C 0.14965 -0.10833 0.14774 -0.11203 0.14583 -0.11543 C 0.14496 -0.11697 0.14444 -0.11913 0.14322 -0.12006 L 0.14079 -0.12129 C 0.14027 -0.12283 0.13958 -0.12438 0.13906 -0.12592 C 0.13836 -0.1287 0.13802 -0.13179 0.1375 -0.13487 C 0.13715 -0.13611 0.13697 -0.13765 0.13663 -0.13919 L 0.13489 -0.14506 C 0.13281 -0.1716 0.13524 -0.14382 0.13333 -0.16141 C 0.13177 -0.17438 0.13316 -0.16604 0.13159 -0.17469 C 0.13229 -0.18672 0.1309 -0.18858 0.1342 -0.19537 C 0.13489 -0.19722 0.13593 -0.19845 0.13663 -0.2 C 0.1375 -0.20185 0.13802 -0.20432 0.13906 -0.20586 C 0.14079 -0.20833 0.14652 -0.2074 0.14739 -0.2074 L 0.14739 -0.20709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1" dur="6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3704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-0.02118 -0.06914 L -0.02118 -0.06914 C -0.02083 -0.07901 -0.02031 -0.08889 -0.02031 -0.09877 C -0.02031 -0.11451 -0.0217 -0.13056 -0.02274 -0.14599 C -0.02256 -0.16389 -0.02239 -0.18179 -0.02204 -0.19938 C -0.02187 -0.20648 -0.02187 -0.21327 -0.02118 -0.22006 C -0.02031 -0.22963 -0.01701 -0.25247 -0.01371 -0.26173 C -0.01059 -0.27037 -0.00711 -0.27871 -0.00277 -0.2855 C 5.55556E-6 -0.28982 0.00382 -0.29136 0.00712 -0.29414 C 0.01858 -0.2929 0.03056 -0.29661 0.04132 -0.28982 C 0.0757 -0.26883 0.08889 -0.24012 0.11389 -0.19938 C 0.1231 -0.16945 0.14306 -0.12654 0.13629 -0.0855 C 0.13212 -0.05957 0.12171 -0.03858 0.11546 -0.0142 C 0.10886 0.01234 0.10191 0.03765 0.09723 0.06574 C 0.09428 0.08271 0.09271 0.10031 0.09046 0.11759 C 0.08924 0.14167 0.08629 0.16667 0.09306 0.19012 C 0.09584 0.2 0.10244 0.20401 0.10712 0.2108 C 0.12952 0.2 0.14705 0.20679 0.15139 0.15895 C 0.15226 0.14876 0.1481 0.1392 0.14636 0.12932 C 0.13803 0.13148 0.12935 0.13055 0.12136 0.13549 C 0.11459 0.1395 0.10955 0.15092 0.10296 0.15617 C 0.09445 0.16296 0.08525 0.16605 0.07639 0.17099 C 0.06268 0.17006 0.04914 0.17068 0.0356 0.1679 C 0.02674 0.16636 0.01841 0.16049 0.00973 0.15771 C 0.0033 0.15555 -0.00312 0.15463 -0.00954 0.15308 C -0.01232 0.15463 -0.03038 0.1571 -0.0269 0.17531 C -0.02586 0.18148 -0.02222 0.18642 -0.01857 0.18734 C 0.01285 0.19506 0.07639 0.20062 0.07639 0.20062 C 0.07657 0.20463 0.07917 0.21049 0.07726 0.21234 C 0.05678 0.23179 0.03716 0.22253 0.01546 0.21975 C 0.00521 0.21697 -0.00503 0.21296 -0.01527 0.2108 C -0.03993 0.20617 -0.04861 0.20802 -0.07204 0.20957 C -0.08923 0.21543 -0.1085 0.22315 -0.12621 0.22438 C -0.14149 0.22531 -0.15677 0.22346 -0.17204 0.22284 C -0.17534 0.22037 -0.17916 0.21944 -0.18194 0.21543 C -0.19097 0.20185 -0.19097 0.18518 -0.18454 0.16636 C -0.17968 0.15247 -0.16527 0.13086 -0.16527 0.13086 C -0.16388 0.12315 -0.16111 0.11543 -0.16111 0.1071 C -0.16111 0.10031 -0.1651 0.07963 -0.16944 0.07315 C -0.17013 0.07222 -0.18003 0.06728 -0.18038 0.06728 C -0.18229 0.0642 -0.18472 0.06204 -0.18611 0.05833 C -0.18871 0.05185 -0.19374 0.02716 -0.19531 0.01975 C -0.19635 0.00648 -0.19739 -0.00679 -0.19861 -0.02006 C -0.19878 -0.02161 -0.1993 -0.02315 -0.19947 -0.02469 C -0.20086 -0.0358 -0.20225 -0.04722 -0.20364 -0.05864 C -0.20364 -0.0608 -0.20729 -0.12284 -0.19444 -0.13272 C -0.1901 -0.13611 -0.18506 -0.13364 -0.18038 -0.13426 C -0.14756 -0.08827 -0.15538 -0.10833 -0.13611 -0.04846 C -0.13524 -0.04568 -0.13506 -0.04229 -0.13454 -0.03951 C -0.1342 -0.02685 -0.1342 0.02284 -0.13038 0.03611 C -0.12881 0.04136 -0.12118 0.04352 -0.12118 0.04352 L -0.12118 0.04352 " pathEditMode="relative" ptsTypes="AAAAAAAAAAAAAAAAAAAAAAAAAAAAAAAAAAAAAAAAAAAAAAAAAAAA">
                                      <p:cBhvr>
                                        <p:cTn id="203" dur="6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4" presetClass="exit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6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4" presetClass="exit" presetSubtype="5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8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1000"/>
                            </p:stCondLst>
                            <p:childTnLst>
                              <p:par>
                                <p:cTn id="294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9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250"/>
                            </p:stCondLst>
                            <p:childTnLst>
                              <p:par>
                                <p:cTn id="298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3500"/>
                            </p:stCondLst>
                            <p:childTnLst>
                              <p:par>
                                <p:cTn id="302" presetID="14" presetClass="entr" presetSubtype="5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33" grpId="0" animBg="1"/>
      <p:bldP spid="33" grpId="1" animBg="1"/>
      <p:bldP spid="33" grpId="2" animBg="1"/>
      <p:bldP spid="33" grpId="3" animBg="1"/>
      <p:bldP spid="35" grpId="0" animBg="1"/>
      <p:bldP spid="35" grpId="1" animBg="1"/>
      <p:bldP spid="35" grpId="2" animBg="1"/>
      <p:bldP spid="35" grpId="3" animBg="1"/>
      <p:bldP spid="36" grpId="0" animBg="1"/>
      <p:bldP spid="36" grpId="1" animBg="1"/>
      <p:bldP spid="36" grpId="2" animBg="1"/>
      <p:bldP spid="36" grpId="3" animBg="1"/>
      <p:bldP spid="37" grpId="0" animBg="1"/>
      <p:bldP spid="37" grpId="1" animBg="1"/>
      <p:bldP spid="37" grpId="2" animBg="1"/>
      <p:bldP spid="37" grpId="3" animBg="1"/>
      <p:bldP spid="41" grpId="0" animBg="1"/>
      <p:bldP spid="41" grpId="1" animBg="1"/>
      <p:bldP spid="41" grpId="2" animBg="1"/>
      <p:bldP spid="41" grpId="3" animBg="1"/>
      <p:bldP spid="43" grpId="0" animBg="1"/>
      <p:bldP spid="43" grpId="1" animBg="1"/>
      <p:bldP spid="43" grpId="2" animBg="1"/>
      <p:bldP spid="43" grpId="3" animBg="1"/>
      <p:bldP spid="44" grpId="0" animBg="1"/>
      <p:bldP spid="44" grpId="1" animBg="1"/>
      <p:bldP spid="44" grpId="2" animBg="1"/>
      <p:bldP spid="44" grpId="3" animBg="1"/>
      <p:bldP spid="45" grpId="0" animBg="1"/>
      <p:bldP spid="45" grpId="1" animBg="1"/>
      <p:bldP spid="45" grpId="2" animBg="1"/>
      <p:bldP spid="45" grpId="3" animBg="1"/>
      <p:bldP spid="47" grpId="0" animBg="1"/>
      <p:bldP spid="47" grpId="1" animBg="1"/>
      <p:bldP spid="47" grpId="2" animBg="1"/>
      <p:bldP spid="49" grpId="0" animBg="1"/>
      <p:bldP spid="49" grpId="1" animBg="1"/>
      <p:bldP spid="49" grpId="2" animBg="1"/>
      <p:bldP spid="49" grpId="3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1" grpId="3" animBg="1"/>
      <p:bldP spid="52" grpId="0" animBg="1"/>
      <p:bldP spid="52" grpId="1" animBg="1"/>
      <p:bldP spid="52" grpId="2" animBg="1"/>
      <p:bldP spid="52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59" grpId="0" animBg="1"/>
      <p:bldP spid="59" grpId="1" animBg="1"/>
      <p:bldP spid="59" grpId="2" animBg="1"/>
      <p:bldP spid="59" grpId="3" animBg="1"/>
      <p:bldP spid="60" grpId="0" animBg="1"/>
      <p:bldP spid="60" grpId="1" animBg="1"/>
      <p:bldP spid="60" grpId="2" animBg="1"/>
      <p:bldP spid="60" grpId="3" animBg="1"/>
      <p:bldP spid="61" grpId="0" animBg="1"/>
      <p:bldP spid="61" grpId="1" animBg="1"/>
      <p:bldP spid="61" grpId="2" animBg="1"/>
      <p:bldP spid="61" grpId="3" animBg="1"/>
      <p:bldP spid="62" grpId="0" animBg="1"/>
      <p:bldP spid="62" grpId="1" animBg="1"/>
      <p:bldP spid="62" grpId="2" animBg="1"/>
      <p:bldP spid="62" grpId="3" animBg="1"/>
      <p:bldP spid="63" grpId="0" animBg="1"/>
      <p:bldP spid="63" grpId="1" animBg="1"/>
      <p:bldP spid="63" grpId="2" animBg="1"/>
      <p:bldP spid="63" grpId="3" animBg="1"/>
      <p:bldP spid="64" grpId="0" animBg="1"/>
      <p:bldP spid="64" grpId="1" animBg="1"/>
      <p:bldP spid="64" grpId="2" animBg="1"/>
      <p:bldP spid="64" grpId="3" animBg="1"/>
      <p:bldP spid="4" grpId="0" animBg="1"/>
      <p:bldP spid="4" grpId="1" animBg="1"/>
      <p:bldP spid="4" grpId="2" animBg="1"/>
      <p:bldP spid="4" grpId="3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22429" r="27154" b="3142"/>
          <a:stretch/>
        </p:blipFill>
        <p:spPr>
          <a:xfrm>
            <a:off x="6390518" y="1778001"/>
            <a:ext cx="5334001" cy="4197500"/>
          </a:xfrm>
          <a:prstGeom prst="roundRect">
            <a:avLst>
              <a:gd name="adj" fmla="val 2272"/>
            </a:avLst>
          </a:prstGeom>
        </p:spPr>
      </p:pic>
      <p:pic>
        <p:nvPicPr>
          <p:cNvPr id="28" name="Picture 2" descr="Мебель, Стол, Вуд, Деревянны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75" y="3890434"/>
            <a:ext cx="3363687" cy="19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2"/>
          <a:stretch/>
        </p:blipFill>
        <p:spPr>
          <a:xfrm>
            <a:off x="7572825" y="3883959"/>
            <a:ext cx="942647" cy="4543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56" y="3173391"/>
            <a:ext cx="1015021" cy="1015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09" y="3391933"/>
            <a:ext cx="645191" cy="9528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03" y="3298989"/>
            <a:ext cx="660109" cy="896076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01" y="2454993"/>
            <a:ext cx="1247688" cy="1842707"/>
          </a:xfrm>
          <a:prstGeom prst="rect">
            <a:avLst/>
          </a:prstGeom>
        </p:spPr>
      </p:pic>
      <p:cxnSp>
        <p:nvCxnSpPr>
          <p:cNvPr id="65" name="Прямая со стрелкой 64"/>
          <p:cNvCxnSpPr/>
          <p:nvPr/>
        </p:nvCxnSpPr>
        <p:spPr>
          <a:xfrm>
            <a:off x="9050867" y="2946401"/>
            <a:ext cx="0" cy="5461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9003435" y="3170292"/>
                <a:ext cx="3693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76" y="2377719"/>
                <a:ext cx="323550" cy="276999"/>
              </a:xfrm>
              <a:prstGeom prst="rect">
                <a:avLst/>
              </a:prstGeom>
              <a:blipFill rotWithShape="0">
                <a:blip r:embed="rId10"/>
                <a:stretch>
                  <a:fillRect r="-9434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Прямоугольник 66"/>
          <p:cNvSpPr/>
          <p:nvPr/>
        </p:nvSpPr>
        <p:spPr>
          <a:xfrm>
            <a:off x="489251" y="1787128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Свойства жидкостей и газов: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89251" y="2263735"/>
            <a:ext cx="5479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</a:t>
            </a:r>
            <a:r>
              <a:rPr lang="ru-RU" sz="2000" dirty="0">
                <a:solidFill>
                  <a:prstClr val="black"/>
                </a:solidFill>
              </a:rPr>
              <a:t>) жидкости и газы не имеют определенной </a:t>
            </a:r>
            <a:r>
              <a:rPr lang="ru-RU" sz="2000" dirty="0">
                <a:solidFill>
                  <a:prstClr val="black"/>
                </a:solidFill>
              </a:rPr>
              <a:t>формы;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89251" y="3048120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2) в неподвижном сосуде свободная поверхность жидкости устанавливается на горизонтальном уровне;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9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03403 -0.0716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-358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89251" y="1787128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Свойства жидкостей и газов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9251" y="2263735"/>
            <a:ext cx="5479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</a:t>
            </a:r>
            <a:r>
              <a:rPr lang="ru-RU" sz="2000" dirty="0">
                <a:solidFill>
                  <a:prstClr val="black"/>
                </a:solidFill>
              </a:rPr>
              <a:t>) жидкости и газы не имеют определенной </a:t>
            </a:r>
            <a:r>
              <a:rPr lang="ru-RU" sz="2000" dirty="0">
                <a:solidFill>
                  <a:prstClr val="black"/>
                </a:solidFill>
              </a:rPr>
              <a:t>формы;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22429" r="27154" b="3142"/>
          <a:stretch/>
        </p:blipFill>
        <p:spPr>
          <a:xfrm>
            <a:off x="6390518" y="1778001"/>
            <a:ext cx="5334001" cy="4197500"/>
          </a:xfrm>
          <a:prstGeom prst="roundRect">
            <a:avLst>
              <a:gd name="adj" fmla="val 2272"/>
            </a:avLst>
          </a:prstGeom>
        </p:spPr>
      </p:pic>
      <p:pic>
        <p:nvPicPr>
          <p:cNvPr id="28" name="Picture 2" descr="Мебель, Стол, Вуд, Деревянны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675" y="3890434"/>
            <a:ext cx="3363687" cy="195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489251" y="3048120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2) в неподвижном сосуде свободная поверхность жидкости устанавливается на горизонтальном уровне;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901" y="2454993"/>
            <a:ext cx="1247688" cy="1842707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9050867" y="2946401"/>
            <a:ext cx="0" cy="54610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003435" y="3170292"/>
                <a:ext cx="3693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76" y="2377719"/>
                <a:ext cx="323550" cy="276999"/>
              </a:xfrm>
              <a:prstGeom prst="rect">
                <a:avLst/>
              </a:prstGeom>
              <a:blipFill rotWithShape="0">
                <a:blip r:embed="rId6"/>
                <a:stretch>
                  <a:fillRect r="-9434" b="-22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489251" y="4140279"/>
            <a:ext cx="5479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en-US" sz="2000" dirty="0">
                <a:solidFill>
                  <a:prstClr val="black"/>
                </a:solidFill>
              </a:rPr>
              <a:t>3</a:t>
            </a:r>
            <a:r>
              <a:rPr lang="ru-RU" sz="2000" dirty="0">
                <a:solidFill>
                  <a:prstClr val="black"/>
                </a:solidFill>
              </a:rPr>
              <a:t>) н</a:t>
            </a:r>
            <a:r>
              <a:rPr lang="ru-RU" sz="2000" dirty="0">
                <a:solidFill>
                  <a:prstClr val="black"/>
                </a:solidFill>
              </a:rPr>
              <a:t>алитая </a:t>
            </a:r>
            <a:r>
              <a:rPr lang="ru-RU" sz="2000" dirty="0">
                <a:solidFill>
                  <a:prstClr val="black"/>
                </a:solidFill>
              </a:rPr>
              <a:t>в сосуд жидкость вызывает деформацию </a:t>
            </a:r>
            <a:r>
              <a:rPr lang="ru-RU" sz="2000" dirty="0">
                <a:solidFill>
                  <a:prstClr val="black"/>
                </a:solidFill>
              </a:rPr>
              <a:t>стенок;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9391723" y="3409519"/>
            <a:ext cx="136452" cy="480915"/>
          </a:xfrm>
          <a:prstGeom prst="ellipse">
            <a:avLst/>
          </a:prstGeom>
          <a:solidFill>
            <a:schemeClr val="accent5">
              <a:lumMod val="50000"/>
              <a:alpha val="65000"/>
            </a:schemeClr>
          </a:solidFill>
          <a:ln>
            <a:solidFill>
              <a:schemeClr val="tx1">
                <a:alpha val="37000"/>
              </a:schemeClr>
            </a:solidFill>
          </a:ln>
          <a:effectLst>
            <a:glow rad="127000">
              <a:schemeClr val="accent1">
                <a:alpha val="1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321" y="2398553"/>
            <a:ext cx="1669988" cy="1893425"/>
          </a:xfrm>
          <a:prstGeom prst="rect">
            <a:avLst/>
          </a:prstGeom>
        </p:spPr>
      </p:pic>
      <p:sp>
        <p:nvSpPr>
          <p:cNvPr id="23" name="Скругленный прямоугольник 1"/>
          <p:cNvSpPr/>
          <p:nvPr/>
        </p:nvSpPr>
        <p:spPr>
          <a:xfrm flipH="1">
            <a:off x="8645524" y="2968149"/>
            <a:ext cx="831851" cy="1203801"/>
          </a:xfrm>
          <a:custGeom>
            <a:avLst/>
            <a:gdLst>
              <a:gd name="connsiteX0" fmla="*/ 0 w 756084"/>
              <a:gd name="connsiteY0" fmla="*/ 255556 h 3924436"/>
              <a:gd name="connsiteX1" fmla="*/ 255556 w 756084"/>
              <a:gd name="connsiteY1" fmla="*/ 0 h 3924436"/>
              <a:gd name="connsiteX2" fmla="*/ 500528 w 756084"/>
              <a:gd name="connsiteY2" fmla="*/ 0 h 3924436"/>
              <a:gd name="connsiteX3" fmla="*/ 756084 w 756084"/>
              <a:gd name="connsiteY3" fmla="*/ 255556 h 3924436"/>
              <a:gd name="connsiteX4" fmla="*/ 756084 w 756084"/>
              <a:gd name="connsiteY4" fmla="*/ 3668880 h 3924436"/>
              <a:gd name="connsiteX5" fmla="*/ 500528 w 756084"/>
              <a:gd name="connsiteY5" fmla="*/ 3924436 h 3924436"/>
              <a:gd name="connsiteX6" fmla="*/ 255556 w 756084"/>
              <a:gd name="connsiteY6" fmla="*/ 3924436 h 3924436"/>
              <a:gd name="connsiteX7" fmla="*/ 0 w 756084"/>
              <a:gd name="connsiteY7" fmla="*/ 3668880 h 3924436"/>
              <a:gd name="connsiteX8" fmla="*/ 0 w 756084"/>
              <a:gd name="connsiteY8" fmla="*/ 255556 h 3924436"/>
              <a:gd name="connsiteX0" fmla="*/ 9464 w 765548"/>
              <a:gd name="connsiteY0" fmla="*/ 269844 h 3938724"/>
              <a:gd name="connsiteX1" fmla="*/ 98332 w 765548"/>
              <a:gd name="connsiteY1" fmla="*/ 0 h 3938724"/>
              <a:gd name="connsiteX2" fmla="*/ 509992 w 765548"/>
              <a:gd name="connsiteY2" fmla="*/ 14288 h 3938724"/>
              <a:gd name="connsiteX3" fmla="*/ 765548 w 765548"/>
              <a:gd name="connsiteY3" fmla="*/ 269844 h 3938724"/>
              <a:gd name="connsiteX4" fmla="*/ 765548 w 765548"/>
              <a:gd name="connsiteY4" fmla="*/ 3683168 h 3938724"/>
              <a:gd name="connsiteX5" fmla="*/ 509992 w 765548"/>
              <a:gd name="connsiteY5" fmla="*/ 3938724 h 3938724"/>
              <a:gd name="connsiteX6" fmla="*/ 265020 w 765548"/>
              <a:gd name="connsiteY6" fmla="*/ 3938724 h 3938724"/>
              <a:gd name="connsiteX7" fmla="*/ 9464 w 765548"/>
              <a:gd name="connsiteY7" fmla="*/ 3683168 h 3938724"/>
              <a:gd name="connsiteX8" fmla="*/ 9464 w 765548"/>
              <a:gd name="connsiteY8" fmla="*/ 269844 h 3938724"/>
              <a:gd name="connsiteX0" fmla="*/ 10980 w 767064"/>
              <a:gd name="connsiteY0" fmla="*/ 275358 h 3944238"/>
              <a:gd name="connsiteX1" fmla="*/ 99848 w 767064"/>
              <a:gd name="connsiteY1" fmla="*/ 5514 h 3944238"/>
              <a:gd name="connsiteX2" fmla="*/ 511508 w 767064"/>
              <a:gd name="connsiteY2" fmla="*/ 19802 h 3944238"/>
              <a:gd name="connsiteX3" fmla="*/ 767064 w 767064"/>
              <a:gd name="connsiteY3" fmla="*/ 275358 h 3944238"/>
              <a:gd name="connsiteX4" fmla="*/ 767064 w 767064"/>
              <a:gd name="connsiteY4" fmla="*/ 3688682 h 3944238"/>
              <a:gd name="connsiteX5" fmla="*/ 511508 w 767064"/>
              <a:gd name="connsiteY5" fmla="*/ 3944238 h 3944238"/>
              <a:gd name="connsiteX6" fmla="*/ 266536 w 767064"/>
              <a:gd name="connsiteY6" fmla="*/ 3944238 h 3944238"/>
              <a:gd name="connsiteX7" fmla="*/ 10980 w 767064"/>
              <a:gd name="connsiteY7" fmla="*/ 3688682 h 3944238"/>
              <a:gd name="connsiteX8" fmla="*/ 10980 w 767064"/>
              <a:gd name="connsiteY8" fmla="*/ 275358 h 3944238"/>
              <a:gd name="connsiteX0" fmla="*/ 48952 w 805036"/>
              <a:gd name="connsiteY0" fmla="*/ 275358 h 3944238"/>
              <a:gd name="connsiteX1" fmla="*/ 71145 w 805036"/>
              <a:gd name="connsiteY1" fmla="*/ 5514 h 3944238"/>
              <a:gd name="connsiteX2" fmla="*/ 549480 w 805036"/>
              <a:gd name="connsiteY2" fmla="*/ 19802 h 3944238"/>
              <a:gd name="connsiteX3" fmla="*/ 805036 w 805036"/>
              <a:gd name="connsiteY3" fmla="*/ 275358 h 3944238"/>
              <a:gd name="connsiteX4" fmla="*/ 805036 w 805036"/>
              <a:gd name="connsiteY4" fmla="*/ 3688682 h 3944238"/>
              <a:gd name="connsiteX5" fmla="*/ 549480 w 805036"/>
              <a:gd name="connsiteY5" fmla="*/ 3944238 h 3944238"/>
              <a:gd name="connsiteX6" fmla="*/ 304508 w 805036"/>
              <a:gd name="connsiteY6" fmla="*/ 3944238 h 3944238"/>
              <a:gd name="connsiteX7" fmla="*/ 48952 w 805036"/>
              <a:gd name="connsiteY7" fmla="*/ 3688682 h 3944238"/>
              <a:gd name="connsiteX8" fmla="*/ 48952 w 805036"/>
              <a:gd name="connsiteY8" fmla="*/ 275358 h 3944238"/>
              <a:gd name="connsiteX0" fmla="*/ 6118 w 762202"/>
              <a:gd name="connsiteY0" fmla="*/ 269844 h 3938724"/>
              <a:gd name="connsiteX1" fmla="*/ 28311 w 762202"/>
              <a:gd name="connsiteY1" fmla="*/ 0 h 3938724"/>
              <a:gd name="connsiteX2" fmla="*/ 506646 w 762202"/>
              <a:gd name="connsiteY2" fmla="*/ 14288 h 3938724"/>
              <a:gd name="connsiteX3" fmla="*/ 762202 w 762202"/>
              <a:gd name="connsiteY3" fmla="*/ 269844 h 3938724"/>
              <a:gd name="connsiteX4" fmla="*/ 762202 w 762202"/>
              <a:gd name="connsiteY4" fmla="*/ 3683168 h 3938724"/>
              <a:gd name="connsiteX5" fmla="*/ 506646 w 762202"/>
              <a:gd name="connsiteY5" fmla="*/ 3938724 h 3938724"/>
              <a:gd name="connsiteX6" fmla="*/ 261674 w 762202"/>
              <a:gd name="connsiteY6" fmla="*/ 3938724 h 3938724"/>
              <a:gd name="connsiteX7" fmla="*/ 6118 w 762202"/>
              <a:gd name="connsiteY7" fmla="*/ 3683168 h 3938724"/>
              <a:gd name="connsiteX8" fmla="*/ 6118 w 762202"/>
              <a:gd name="connsiteY8" fmla="*/ 269844 h 3938724"/>
              <a:gd name="connsiteX0" fmla="*/ 6118 w 826132"/>
              <a:gd name="connsiteY0" fmla="*/ 269844 h 3938724"/>
              <a:gd name="connsiteX1" fmla="*/ 28311 w 826132"/>
              <a:gd name="connsiteY1" fmla="*/ 0 h 3938724"/>
              <a:gd name="connsiteX2" fmla="*/ 763821 w 826132"/>
              <a:gd name="connsiteY2" fmla="*/ 14288 h 3938724"/>
              <a:gd name="connsiteX3" fmla="*/ 762202 w 826132"/>
              <a:gd name="connsiteY3" fmla="*/ 269844 h 3938724"/>
              <a:gd name="connsiteX4" fmla="*/ 762202 w 826132"/>
              <a:gd name="connsiteY4" fmla="*/ 3683168 h 3938724"/>
              <a:gd name="connsiteX5" fmla="*/ 506646 w 826132"/>
              <a:gd name="connsiteY5" fmla="*/ 3938724 h 3938724"/>
              <a:gd name="connsiteX6" fmla="*/ 261674 w 826132"/>
              <a:gd name="connsiteY6" fmla="*/ 3938724 h 3938724"/>
              <a:gd name="connsiteX7" fmla="*/ 6118 w 826132"/>
              <a:gd name="connsiteY7" fmla="*/ 3683168 h 3938724"/>
              <a:gd name="connsiteX8" fmla="*/ 6118 w 826132"/>
              <a:gd name="connsiteY8" fmla="*/ 269844 h 3938724"/>
              <a:gd name="connsiteX0" fmla="*/ 6118 w 785920"/>
              <a:gd name="connsiteY0" fmla="*/ 269844 h 3938724"/>
              <a:gd name="connsiteX1" fmla="*/ 28311 w 785920"/>
              <a:gd name="connsiteY1" fmla="*/ 0 h 3938724"/>
              <a:gd name="connsiteX2" fmla="*/ 763821 w 785920"/>
              <a:gd name="connsiteY2" fmla="*/ 14288 h 3938724"/>
              <a:gd name="connsiteX3" fmla="*/ 762202 w 785920"/>
              <a:gd name="connsiteY3" fmla="*/ 269844 h 3938724"/>
              <a:gd name="connsiteX4" fmla="*/ 762202 w 785920"/>
              <a:gd name="connsiteY4" fmla="*/ 3683168 h 3938724"/>
              <a:gd name="connsiteX5" fmla="*/ 506646 w 785920"/>
              <a:gd name="connsiteY5" fmla="*/ 3938724 h 3938724"/>
              <a:gd name="connsiteX6" fmla="*/ 261674 w 785920"/>
              <a:gd name="connsiteY6" fmla="*/ 3938724 h 3938724"/>
              <a:gd name="connsiteX7" fmla="*/ 6118 w 785920"/>
              <a:gd name="connsiteY7" fmla="*/ 3683168 h 3938724"/>
              <a:gd name="connsiteX8" fmla="*/ 6118 w 785920"/>
              <a:gd name="connsiteY8" fmla="*/ 269844 h 3938724"/>
              <a:gd name="connsiteX0" fmla="*/ 6118 w 763821"/>
              <a:gd name="connsiteY0" fmla="*/ 269844 h 3938724"/>
              <a:gd name="connsiteX1" fmla="*/ 28311 w 763821"/>
              <a:gd name="connsiteY1" fmla="*/ 0 h 3938724"/>
              <a:gd name="connsiteX2" fmla="*/ 763821 w 763821"/>
              <a:gd name="connsiteY2" fmla="*/ 14288 h 3938724"/>
              <a:gd name="connsiteX3" fmla="*/ 762202 w 763821"/>
              <a:gd name="connsiteY3" fmla="*/ 269844 h 3938724"/>
              <a:gd name="connsiteX4" fmla="*/ 762202 w 763821"/>
              <a:gd name="connsiteY4" fmla="*/ 3683168 h 3938724"/>
              <a:gd name="connsiteX5" fmla="*/ 506646 w 763821"/>
              <a:gd name="connsiteY5" fmla="*/ 3938724 h 3938724"/>
              <a:gd name="connsiteX6" fmla="*/ 261674 w 763821"/>
              <a:gd name="connsiteY6" fmla="*/ 3938724 h 3938724"/>
              <a:gd name="connsiteX7" fmla="*/ 6118 w 763821"/>
              <a:gd name="connsiteY7" fmla="*/ 3683168 h 3938724"/>
              <a:gd name="connsiteX8" fmla="*/ 6118 w 763821"/>
              <a:gd name="connsiteY8" fmla="*/ 269844 h 3938724"/>
              <a:gd name="connsiteX0" fmla="*/ 6118 w 763821"/>
              <a:gd name="connsiteY0" fmla="*/ 269844 h 3938724"/>
              <a:gd name="connsiteX1" fmla="*/ 28311 w 763821"/>
              <a:gd name="connsiteY1" fmla="*/ 0 h 3938724"/>
              <a:gd name="connsiteX2" fmla="*/ 763821 w 763821"/>
              <a:gd name="connsiteY2" fmla="*/ 14288 h 3938724"/>
              <a:gd name="connsiteX3" fmla="*/ 762202 w 763821"/>
              <a:gd name="connsiteY3" fmla="*/ 269844 h 3938724"/>
              <a:gd name="connsiteX4" fmla="*/ 762202 w 763821"/>
              <a:gd name="connsiteY4" fmla="*/ 3683168 h 3938724"/>
              <a:gd name="connsiteX5" fmla="*/ 501434 w 763821"/>
              <a:gd name="connsiteY5" fmla="*/ 3862524 h 3938724"/>
              <a:gd name="connsiteX6" fmla="*/ 261674 w 763821"/>
              <a:gd name="connsiteY6" fmla="*/ 3938724 h 3938724"/>
              <a:gd name="connsiteX7" fmla="*/ 6118 w 763821"/>
              <a:gd name="connsiteY7" fmla="*/ 3683168 h 3938724"/>
              <a:gd name="connsiteX8" fmla="*/ 6118 w 763821"/>
              <a:gd name="connsiteY8" fmla="*/ 269844 h 3938724"/>
              <a:gd name="connsiteX0" fmla="*/ 6118 w 763821"/>
              <a:gd name="connsiteY0" fmla="*/ 269844 h 3870144"/>
              <a:gd name="connsiteX1" fmla="*/ 28311 w 763821"/>
              <a:gd name="connsiteY1" fmla="*/ 0 h 3870144"/>
              <a:gd name="connsiteX2" fmla="*/ 763821 w 763821"/>
              <a:gd name="connsiteY2" fmla="*/ 14288 h 3870144"/>
              <a:gd name="connsiteX3" fmla="*/ 762202 w 763821"/>
              <a:gd name="connsiteY3" fmla="*/ 269844 h 3870144"/>
              <a:gd name="connsiteX4" fmla="*/ 762202 w 763821"/>
              <a:gd name="connsiteY4" fmla="*/ 3683168 h 3870144"/>
              <a:gd name="connsiteX5" fmla="*/ 501434 w 763821"/>
              <a:gd name="connsiteY5" fmla="*/ 3862524 h 3870144"/>
              <a:gd name="connsiteX6" fmla="*/ 261674 w 763821"/>
              <a:gd name="connsiteY6" fmla="*/ 3870144 h 3870144"/>
              <a:gd name="connsiteX7" fmla="*/ 6118 w 763821"/>
              <a:gd name="connsiteY7" fmla="*/ 3683168 h 3870144"/>
              <a:gd name="connsiteX8" fmla="*/ 6118 w 763821"/>
              <a:gd name="connsiteY8" fmla="*/ 269844 h 3870144"/>
              <a:gd name="connsiteX0" fmla="*/ 6118 w 763821"/>
              <a:gd name="connsiteY0" fmla="*/ 269844 h 3870144"/>
              <a:gd name="connsiteX1" fmla="*/ 28311 w 763821"/>
              <a:gd name="connsiteY1" fmla="*/ 0 h 3870144"/>
              <a:gd name="connsiteX2" fmla="*/ 763821 w 763821"/>
              <a:gd name="connsiteY2" fmla="*/ 14288 h 3870144"/>
              <a:gd name="connsiteX3" fmla="*/ 762202 w 763821"/>
              <a:gd name="connsiteY3" fmla="*/ 269844 h 3870144"/>
              <a:gd name="connsiteX4" fmla="*/ 762202 w 763821"/>
              <a:gd name="connsiteY4" fmla="*/ 3683168 h 3870144"/>
              <a:gd name="connsiteX5" fmla="*/ 501434 w 763821"/>
              <a:gd name="connsiteY5" fmla="*/ 3862524 h 3870144"/>
              <a:gd name="connsiteX6" fmla="*/ 261674 w 763821"/>
              <a:gd name="connsiteY6" fmla="*/ 3870144 h 3870144"/>
              <a:gd name="connsiteX7" fmla="*/ 6118 w 763821"/>
              <a:gd name="connsiteY7" fmla="*/ 3683168 h 3870144"/>
              <a:gd name="connsiteX8" fmla="*/ 6118 w 763821"/>
              <a:gd name="connsiteY8" fmla="*/ 269844 h 3870144"/>
              <a:gd name="connsiteX0" fmla="*/ 6118 w 763821"/>
              <a:gd name="connsiteY0" fmla="*/ 269844 h 3870144"/>
              <a:gd name="connsiteX1" fmla="*/ 28311 w 763821"/>
              <a:gd name="connsiteY1" fmla="*/ 0 h 3870144"/>
              <a:gd name="connsiteX2" fmla="*/ 763821 w 763821"/>
              <a:gd name="connsiteY2" fmla="*/ 14288 h 3870144"/>
              <a:gd name="connsiteX3" fmla="*/ 762202 w 763821"/>
              <a:gd name="connsiteY3" fmla="*/ 269844 h 3870144"/>
              <a:gd name="connsiteX4" fmla="*/ 762202 w 763821"/>
              <a:gd name="connsiteY4" fmla="*/ 3683168 h 3870144"/>
              <a:gd name="connsiteX5" fmla="*/ 501434 w 763821"/>
              <a:gd name="connsiteY5" fmla="*/ 3862524 h 3870144"/>
              <a:gd name="connsiteX6" fmla="*/ 261674 w 763821"/>
              <a:gd name="connsiteY6" fmla="*/ 3870144 h 3870144"/>
              <a:gd name="connsiteX7" fmla="*/ 6118 w 763821"/>
              <a:gd name="connsiteY7" fmla="*/ 3683168 h 3870144"/>
              <a:gd name="connsiteX8" fmla="*/ 6118 w 763821"/>
              <a:gd name="connsiteY8" fmla="*/ 269844 h 3870144"/>
              <a:gd name="connsiteX0" fmla="*/ 0 w 790277"/>
              <a:gd name="connsiteY0" fmla="*/ 269844 h 3870144"/>
              <a:gd name="connsiteX1" fmla="*/ 54767 w 790277"/>
              <a:gd name="connsiteY1" fmla="*/ 0 h 3870144"/>
              <a:gd name="connsiteX2" fmla="*/ 790277 w 790277"/>
              <a:gd name="connsiteY2" fmla="*/ 14288 h 3870144"/>
              <a:gd name="connsiteX3" fmla="*/ 788658 w 790277"/>
              <a:gd name="connsiteY3" fmla="*/ 269844 h 3870144"/>
              <a:gd name="connsiteX4" fmla="*/ 788658 w 790277"/>
              <a:gd name="connsiteY4" fmla="*/ 3683168 h 3870144"/>
              <a:gd name="connsiteX5" fmla="*/ 527890 w 790277"/>
              <a:gd name="connsiteY5" fmla="*/ 3862524 h 3870144"/>
              <a:gd name="connsiteX6" fmla="*/ 288130 w 790277"/>
              <a:gd name="connsiteY6" fmla="*/ 3870144 h 3870144"/>
              <a:gd name="connsiteX7" fmla="*/ 32574 w 790277"/>
              <a:gd name="connsiteY7" fmla="*/ 3683168 h 3870144"/>
              <a:gd name="connsiteX8" fmla="*/ 0 w 790277"/>
              <a:gd name="connsiteY8" fmla="*/ 269844 h 3870144"/>
              <a:gd name="connsiteX0" fmla="*/ 16142 w 806419"/>
              <a:gd name="connsiteY0" fmla="*/ 336519 h 3936819"/>
              <a:gd name="connsiteX1" fmla="*/ 22048 w 806419"/>
              <a:gd name="connsiteY1" fmla="*/ 0 h 3936819"/>
              <a:gd name="connsiteX2" fmla="*/ 806419 w 806419"/>
              <a:gd name="connsiteY2" fmla="*/ 80963 h 3936819"/>
              <a:gd name="connsiteX3" fmla="*/ 804800 w 806419"/>
              <a:gd name="connsiteY3" fmla="*/ 336519 h 3936819"/>
              <a:gd name="connsiteX4" fmla="*/ 804800 w 806419"/>
              <a:gd name="connsiteY4" fmla="*/ 3749843 h 3936819"/>
              <a:gd name="connsiteX5" fmla="*/ 544032 w 806419"/>
              <a:gd name="connsiteY5" fmla="*/ 3929199 h 3936819"/>
              <a:gd name="connsiteX6" fmla="*/ 304272 w 806419"/>
              <a:gd name="connsiteY6" fmla="*/ 3936819 h 3936819"/>
              <a:gd name="connsiteX7" fmla="*/ 48716 w 806419"/>
              <a:gd name="connsiteY7" fmla="*/ 3749843 h 3936819"/>
              <a:gd name="connsiteX8" fmla="*/ 16142 w 806419"/>
              <a:gd name="connsiteY8" fmla="*/ 336519 h 3936819"/>
              <a:gd name="connsiteX0" fmla="*/ 39 w 790316"/>
              <a:gd name="connsiteY0" fmla="*/ 342608 h 3942908"/>
              <a:gd name="connsiteX1" fmla="*/ 5945 w 790316"/>
              <a:gd name="connsiteY1" fmla="*/ 6089 h 3942908"/>
              <a:gd name="connsiteX2" fmla="*/ 790316 w 790316"/>
              <a:gd name="connsiteY2" fmla="*/ 87052 h 3942908"/>
              <a:gd name="connsiteX3" fmla="*/ 788697 w 790316"/>
              <a:gd name="connsiteY3" fmla="*/ 342608 h 3942908"/>
              <a:gd name="connsiteX4" fmla="*/ 788697 w 790316"/>
              <a:gd name="connsiteY4" fmla="*/ 3755932 h 3942908"/>
              <a:gd name="connsiteX5" fmla="*/ 527929 w 790316"/>
              <a:gd name="connsiteY5" fmla="*/ 3935288 h 3942908"/>
              <a:gd name="connsiteX6" fmla="*/ 288169 w 790316"/>
              <a:gd name="connsiteY6" fmla="*/ 3942908 h 3942908"/>
              <a:gd name="connsiteX7" fmla="*/ 32613 w 790316"/>
              <a:gd name="connsiteY7" fmla="*/ 3755932 h 3942908"/>
              <a:gd name="connsiteX8" fmla="*/ 39 w 790316"/>
              <a:gd name="connsiteY8" fmla="*/ 342608 h 3942908"/>
              <a:gd name="connsiteX0" fmla="*/ 3481 w 793758"/>
              <a:gd name="connsiteY0" fmla="*/ 365949 h 3966249"/>
              <a:gd name="connsiteX1" fmla="*/ 2872 w 793758"/>
              <a:gd name="connsiteY1" fmla="*/ 5618 h 3966249"/>
              <a:gd name="connsiteX2" fmla="*/ 793758 w 793758"/>
              <a:gd name="connsiteY2" fmla="*/ 110393 h 3966249"/>
              <a:gd name="connsiteX3" fmla="*/ 792139 w 793758"/>
              <a:gd name="connsiteY3" fmla="*/ 365949 h 3966249"/>
              <a:gd name="connsiteX4" fmla="*/ 792139 w 793758"/>
              <a:gd name="connsiteY4" fmla="*/ 3779273 h 3966249"/>
              <a:gd name="connsiteX5" fmla="*/ 531371 w 793758"/>
              <a:gd name="connsiteY5" fmla="*/ 3958629 h 3966249"/>
              <a:gd name="connsiteX6" fmla="*/ 291611 w 793758"/>
              <a:gd name="connsiteY6" fmla="*/ 3966249 h 3966249"/>
              <a:gd name="connsiteX7" fmla="*/ 36055 w 793758"/>
              <a:gd name="connsiteY7" fmla="*/ 3779273 h 3966249"/>
              <a:gd name="connsiteX8" fmla="*/ 3481 w 793758"/>
              <a:gd name="connsiteY8" fmla="*/ 365949 h 3966249"/>
              <a:gd name="connsiteX0" fmla="*/ 3481 w 793758"/>
              <a:gd name="connsiteY0" fmla="*/ 365949 h 3966249"/>
              <a:gd name="connsiteX1" fmla="*/ 2872 w 793758"/>
              <a:gd name="connsiteY1" fmla="*/ 5618 h 3966249"/>
              <a:gd name="connsiteX2" fmla="*/ 793758 w 793758"/>
              <a:gd name="connsiteY2" fmla="*/ 110393 h 3966249"/>
              <a:gd name="connsiteX3" fmla="*/ 792139 w 793758"/>
              <a:gd name="connsiteY3" fmla="*/ 365949 h 3966249"/>
              <a:gd name="connsiteX4" fmla="*/ 792139 w 793758"/>
              <a:gd name="connsiteY4" fmla="*/ 3779273 h 3966249"/>
              <a:gd name="connsiteX5" fmla="*/ 531371 w 793758"/>
              <a:gd name="connsiteY5" fmla="*/ 3958629 h 3966249"/>
              <a:gd name="connsiteX6" fmla="*/ 291611 w 793758"/>
              <a:gd name="connsiteY6" fmla="*/ 3966249 h 3966249"/>
              <a:gd name="connsiteX7" fmla="*/ 36055 w 793758"/>
              <a:gd name="connsiteY7" fmla="*/ 3779273 h 3966249"/>
              <a:gd name="connsiteX8" fmla="*/ 3481 w 793758"/>
              <a:gd name="connsiteY8" fmla="*/ 365949 h 3966249"/>
              <a:gd name="connsiteX0" fmla="*/ 3481 w 793758"/>
              <a:gd name="connsiteY0" fmla="*/ 365949 h 3966249"/>
              <a:gd name="connsiteX1" fmla="*/ 2872 w 793758"/>
              <a:gd name="connsiteY1" fmla="*/ 5618 h 3966249"/>
              <a:gd name="connsiteX2" fmla="*/ 793758 w 793758"/>
              <a:gd name="connsiteY2" fmla="*/ 110393 h 3966249"/>
              <a:gd name="connsiteX3" fmla="*/ 792139 w 793758"/>
              <a:gd name="connsiteY3" fmla="*/ 365949 h 3966249"/>
              <a:gd name="connsiteX4" fmla="*/ 792139 w 793758"/>
              <a:gd name="connsiteY4" fmla="*/ 3779273 h 3966249"/>
              <a:gd name="connsiteX5" fmla="*/ 531371 w 793758"/>
              <a:gd name="connsiteY5" fmla="*/ 3958629 h 3966249"/>
              <a:gd name="connsiteX6" fmla="*/ 291611 w 793758"/>
              <a:gd name="connsiteY6" fmla="*/ 3966249 h 3966249"/>
              <a:gd name="connsiteX7" fmla="*/ 36055 w 793758"/>
              <a:gd name="connsiteY7" fmla="*/ 3779273 h 3966249"/>
              <a:gd name="connsiteX8" fmla="*/ 3481 w 793758"/>
              <a:gd name="connsiteY8" fmla="*/ 365949 h 3966249"/>
              <a:gd name="connsiteX0" fmla="*/ 3481 w 797016"/>
              <a:gd name="connsiteY0" fmla="*/ 365949 h 3966249"/>
              <a:gd name="connsiteX1" fmla="*/ 2872 w 797016"/>
              <a:gd name="connsiteY1" fmla="*/ 5618 h 3966249"/>
              <a:gd name="connsiteX2" fmla="*/ 797016 w 797016"/>
              <a:gd name="connsiteY2" fmla="*/ 855 h 3966249"/>
              <a:gd name="connsiteX3" fmla="*/ 792139 w 797016"/>
              <a:gd name="connsiteY3" fmla="*/ 365949 h 3966249"/>
              <a:gd name="connsiteX4" fmla="*/ 792139 w 797016"/>
              <a:gd name="connsiteY4" fmla="*/ 3779273 h 3966249"/>
              <a:gd name="connsiteX5" fmla="*/ 531371 w 797016"/>
              <a:gd name="connsiteY5" fmla="*/ 3958629 h 3966249"/>
              <a:gd name="connsiteX6" fmla="*/ 291611 w 797016"/>
              <a:gd name="connsiteY6" fmla="*/ 3966249 h 3966249"/>
              <a:gd name="connsiteX7" fmla="*/ 36055 w 797016"/>
              <a:gd name="connsiteY7" fmla="*/ 3779273 h 3966249"/>
              <a:gd name="connsiteX8" fmla="*/ 3481 w 797016"/>
              <a:gd name="connsiteY8" fmla="*/ 365949 h 3966249"/>
              <a:gd name="connsiteX0" fmla="*/ 3481 w 797016"/>
              <a:gd name="connsiteY0" fmla="*/ 365949 h 3966249"/>
              <a:gd name="connsiteX1" fmla="*/ 2872 w 797016"/>
              <a:gd name="connsiteY1" fmla="*/ 5618 h 3966249"/>
              <a:gd name="connsiteX2" fmla="*/ 797016 w 797016"/>
              <a:gd name="connsiteY2" fmla="*/ 855 h 3966249"/>
              <a:gd name="connsiteX3" fmla="*/ 792139 w 797016"/>
              <a:gd name="connsiteY3" fmla="*/ 365949 h 3966249"/>
              <a:gd name="connsiteX4" fmla="*/ 792139 w 797016"/>
              <a:gd name="connsiteY4" fmla="*/ 3779273 h 3966249"/>
              <a:gd name="connsiteX5" fmla="*/ 531371 w 797016"/>
              <a:gd name="connsiteY5" fmla="*/ 3958629 h 3966249"/>
              <a:gd name="connsiteX6" fmla="*/ 291611 w 797016"/>
              <a:gd name="connsiteY6" fmla="*/ 3966249 h 3966249"/>
              <a:gd name="connsiteX7" fmla="*/ 36055 w 797016"/>
              <a:gd name="connsiteY7" fmla="*/ 3779273 h 3966249"/>
              <a:gd name="connsiteX8" fmla="*/ 3481 w 797016"/>
              <a:gd name="connsiteY8" fmla="*/ 365949 h 3966249"/>
              <a:gd name="connsiteX0" fmla="*/ 3481 w 797016"/>
              <a:gd name="connsiteY0" fmla="*/ 379382 h 3979682"/>
              <a:gd name="connsiteX1" fmla="*/ 2872 w 797016"/>
              <a:gd name="connsiteY1" fmla="*/ 19051 h 3979682"/>
              <a:gd name="connsiteX2" fmla="*/ 797016 w 797016"/>
              <a:gd name="connsiteY2" fmla="*/ 0 h 3979682"/>
              <a:gd name="connsiteX3" fmla="*/ 792139 w 797016"/>
              <a:gd name="connsiteY3" fmla="*/ 379382 h 3979682"/>
              <a:gd name="connsiteX4" fmla="*/ 792139 w 797016"/>
              <a:gd name="connsiteY4" fmla="*/ 3792706 h 3979682"/>
              <a:gd name="connsiteX5" fmla="*/ 531371 w 797016"/>
              <a:gd name="connsiteY5" fmla="*/ 3972062 h 3979682"/>
              <a:gd name="connsiteX6" fmla="*/ 291611 w 797016"/>
              <a:gd name="connsiteY6" fmla="*/ 3979682 h 3979682"/>
              <a:gd name="connsiteX7" fmla="*/ 36055 w 797016"/>
              <a:gd name="connsiteY7" fmla="*/ 3792706 h 3979682"/>
              <a:gd name="connsiteX8" fmla="*/ 3481 w 797016"/>
              <a:gd name="connsiteY8" fmla="*/ 379382 h 3979682"/>
              <a:gd name="connsiteX0" fmla="*/ 3481 w 797016"/>
              <a:gd name="connsiteY0" fmla="*/ 379382 h 3979682"/>
              <a:gd name="connsiteX1" fmla="*/ 2872 w 797016"/>
              <a:gd name="connsiteY1" fmla="*/ 19051 h 3979682"/>
              <a:gd name="connsiteX2" fmla="*/ 797016 w 797016"/>
              <a:gd name="connsiteY2" fmla="*/ 0 h 3979682"/>
              <a:gd name="connsiteX3" fmla="*/ 792139 w 797016"/>
              <a:gd name="connsiteY3" fmla="*/ 379382 h 3979682"/>
              <a:gd name="connsiteX4" fmla="*/ 792139 w 797016"/>
              <a:gd name="connsiteY4" fmla="*/ 3792706 h 3979682"/>
              <a:gd name="connsiteX5" fmla="*/ 531371 w 797016"/>
              <a:gd name="connsiteY5" fmla="*/ 3972062 h 3979682"/>
              <a:gd name="connsiteX6" fmla="*/ 291611 w 797016"/>
              <a:gd name="connsiteY6" fmla="*/ 3979682 h 3979682"/>
              <a:gd name="connsiteX7" fmla="*/ 36055 w 797016"/>
              <a:gd name="connsiteY7" fmla="*/ 3792706 h 3979682"/>
              <a:gd name="connsiteX8" fmla="*/ 3481 w 797016"/>
              <a:gd name="connsiteY8" fmla="*/ 379382 h 3979682"/>
              <a:gd name="connsiteX0" fmla="*/ 3481 w 797016"/>
              <a:gd name="connsiteY0" fmla="*/ 379382 h 3979682"/>
              <a:gd name="connsiteX1" fmla="*/ 2872 w 797016"/>
              <a:gd name="connsiteY1" fmla="*/ 19051 h 3979682"/>
              <a:gd name="connsiteX2" fmla="*/ 797016 w 797016"/>
              <a:gd name="connsiteY2" fmla="*/ 0 h 3979682"/>
              <a:gd name="connsiteX3" fmla="*/ 792139 w 797016"/>
              <a:gd name="connsiteY3" fmla="*/ 379382 h 3979682"/>
              <a:gd name="connsiteX4" fmla="*/ 792139 w 797016"/>
              <a:gd name="connsiteY4" fmla="*/ 3792706 h 3979682"/>
              <a:gd name="connsiteX5" fmla="*/ 531371 w 797016"/>
              <a:gd name="connsiteY5" fmla="*/ 3972062 h 3979682"/>
              <a:gd name="connsiteX6" fmla="*/ 291611 w 797016"/>
              <a:gd name="connsiteY6" fmla="*/ 3979682 h 3979682"/>
              <a:gd name="connsiteX7" fmla="*/ 30816 w 797016"/>
              <a:gd name="connsiteY7" fmla="*/ 3828937 h 3979682"/>
              <a:gd name="connsiteX8" fmla="*/ 3481 w 797016"/>
              <a:gd name="connsiteY8" fmla="*/ 379382 h 3979682"/>
              <a:gd name="connsiteX0" fmla="*/ 3481 w 797016"/>
              <a:gd name="connsiteY0" fmla="*/ 379382 h 3979682"/>
              <a:gd name="connsiteX1" fmla="*/ 2872 w 797016"/>
              <a:gd name="connsiteY1" fmla="*/ 19051 h 3979682"/>
              <a:gd name="connsiteX2" fmla="*/ 797016 w 797016"/>
              <a:gd name="connsiteY2" fmla="*/ 0 h 3979682"/>
              <a:gd name="connsiteX3" fmla="*/ 792139 w 797016"/>
              <a:gd name="connsiteY3" fmla="*/ 379382 h 3979682"/>
              <a:gd name="connsiteX4" fmla="*/ 792139 w 797016"/>
              <a:gd name="connsiteY4" fmla="*/ 3792706 h 3979682"/>
              <a:gd name="connsiteX5" fmla="*/ 531371 w 797016"/>
              <a:gd name="connsiteY5" fmla="*/ 3972062 h 3979682"/>
              <a:gd name="connsiteX6" fmla="*/ 291611 w 797016"/>
              <a:gd name="connsiteY6" fmla="*/ 3979682 h 3979682"/>
              <a:gd name="connsiteX7" fmla="*/ 30816 w 797016"/>
              <a:gd name="connsiteY7" fmla="*/ 3828937 h 3979682"/>
              <a:gd name="connsiteX8" fmla="*/ 3481 w 797016"/>
              <a:gd name="connsiteY8" fmla="*/ 379382 h 3979682"/>
              <a:gd name="connsiteX0" fmla="*/ 3481 w 797016"/>
              <a:gd name="connsiteY0" fmla="*/ 379382 h 3987659"/>
              <a:gd name="connsiteX1" fmla="*/ 2872 w 797016"/>
              <a:gd name="connsiteY1" fmla="*/ 19051 h 3987659"/>
              <a:gd name="connsiteX2" fmla="*/ 797016 w 797016"/>
              <a:gd name="connsiteY2" fmla="*/ 0 h 3987659"/>
              <a:gd name="connsiteX3" fmla="*/ 792139 w 797016"/>
              <a:gd name="connsiteY3" fmla="*/ 379382 h 3987659"/>
              <a:gd name="connsiteX4" fmla="*/ 792139 w 797016"/>
              <a:gd name="connsiteY4" fmla="*/ 3792706 h 3987659"/>
              <a:gd name="connsiteX5" fmla="*/ 531371 w 797016"/>
              <a:gd name="connsiteY5" fmla="*/ 3972062 h 3987659"/>
              <a:gd name="connsiteX6" fmla="*/ 291611 w 797016"/>
              <a:gd name="connsiteY6" fmla="*/ 3979682 h 3987659"/>
              <a:gd name="connsiteX7" fmla="*/ 30816 w 797016"/>
              <a:gd name="connsiteY7" fmla="*/ 3828937 h 3987659"/>
              <a:gd name="connsiteX8" fmla="*/ 3481 w 797016"/>
              <a:gd name="connsiteY8" fmla="*/ 379382 h 3987659"/>
              <a:gd name="connsiteX0" fmla="*/ 3481 w 797016"/>
              <a:gd name="connsiteY0" fmla="*/ 379382 h 3987658"/>
              <a:gd name="connsiteX1" fmla="*/ 2872 w 797016"/>
              <a:gd name="connsiteY1" fmla="*/ 19051 h 3987658"/>
              <a:gd name="connsiteX2" fmla="*/ 797016 w 797016"/>
              <a:gd name="connsiteY2" fmla="*/ 0 h 3987658"/>
              <a:gd name="connsiteX3" fmla="*/ 792139 w 797016"/>
              <a:gd name="connsiteY3" fmla="*/ 379382 h 3987658"/>
              <a:gd name="connsiteX4" fmla="*/ 792139 w 797016"/>
              <a:gd name="connsiteY4" fmla="*/ 3792706 h 3987658"/>
              <a:gd name="connsiteX5" fmla="*/ 531371 w 797016"/>
              <a:gd name="connsiteY5" fmla="*/ 3972062 h 3987658"/>
              <a:gd name="connsiteX6" fmla="*/ 291611 w 797016"/>
              <a:gd name="connsiteY6" fmla="*/ 3979682 h 3987658"/>
              <a:gd name="connsiteX7" fmla="*/ 30816 w 797016"/>
              <a:gd name="connsiteY7" fmla="*/ 3828937 h 3987658"/>
              <a:gd name="connsiteX8" fmla="*/ 3481 w 797016"/>
              <a:gd name="connsiteY8" fmla="*/ 379382 h 3987658"/>
              <a:gd name="connsiteX0" fmla="*/ 3481 w 801151"/>
              <a:gd name="connsiteY0" fmla="*/ 379382 h 3987658"/>
              <a:gd name="connsiteX1" fmla="*/ 2872 w 801151"/>
              <a:gd name="connsiteY1" fmla="*/ 19051 h 3987658"/>
              <a:gd name="connsiteX2" fmla="*/ 797016 w 801151"/>
              <a:gd name="connsiteY2" fmla="*/ 0 h 3987658"/>
              <a:gd name="connsiteX3" fmla="*/ 792139 w 801151"/>
              <a:gd name="connsiteY3" fmla="*/ 379382 h 3987658"/>
              <a:gd name="connsiteX4" fmla="*/ 792139 w 801151"/>
              <a:gd name="connsiteY4" fmla="*/ 3792706 h 3987658"/>
              <a:gd name="connsiteX5" fmla="*/ 531371 w 801151"/>
              <a:gd name="connsiteY5" fmla="*/ 3972062 h 3987658"/>
              <a:gd name="connsiteX6" fmla="*/ 291611 w 801151"/>
              <a:gd name="connsiteY6" fmla="*/ 3979682 h 3987658"/>
              <a:gd name="connsiteX7" fmla="*/ 30816 w 801151"/>
              <a:gd name="connsiteY7" fmla="*/ 3828937 h 3987658"/>
              <a:gd name="connsiteX8" fmla="*/ 3481 w 801151"/>
              <a:gd name="connsiteY8" fmla="*/ 379382 h 3987658"/>
              <a:gd name="connsiteX0" fmla="*/ 3481 w 797016"/>
              <a:gd name="connsiteY0" fmla="*/ 379382 h 3987658"/>
              <a:gd name="connsiteX1" fmla="*/ 2872 w 797016"/>
              <a:gd name="connsiteY1" fmla="*/ 19051 h 3987658"/>
              <a:gd name="connsiteX2" fmla="*/ 797016 w 797016"/>
              <a:gd name="connsiteY2" fmla="*/ 0 h 3987658"/>
              <a:gd name="connsiteX3" fmla="*/ 792139 w 797016"/>
              <a:gd name="connsiteY3" fmla="*/ 379382 h 3987658"/>
              <a:gd name="connsiteX4" fmla="*/ 792139 w 797016"/>
              <a:gd name="connsiteY4" fmla="*/ 3792706 h 3987658"/>
              <a:gd name="connsiteX5" fmla="*/ 531371 w 797016"/>
              <a:gd name="connsiteY5" fmla="*/ 3972062 h 3987658"/>
              <a:gd name="connsiteX6" fmla="*/ 291611 w 797016"/>
              <a:gd name="connsiteY6" fmla="*/ 3979682 h 3987658"/>
              <a:gd name="connsiteX7" fmla="*/ 30816 w 797016"/>
              <a:gd name="connsiteY7" fmla="*/ 3828937 h 3987658"/>
              <a:gd name="connsiteX8" fmla="*/ 3481 w 797016"/>
              <a:gd name="connsiteY8" fmla="*/ 379382 h 3987658"/>
              <a:gd name="connsiteX0" fmla="*/ 3481 w 803927"/>
              <a:gd name="connsiteY0" fmla="*/ 379382 h 3987658"/>
              <a:gd name="connsiteX1" fmla="*/ 2872 w 803927"/>
              <a:gd name="connsiteY1" fmla="*/ 19051 h 3987658"/>
              <a:gd name="connsiteX2" fmla="*/ 797016 w 803927"/>
              <a:gd name="connsiteY2" fmla="*/ 0 h 3987658"/>
              <a:gd name="connsiteX3" fmla="*/ 803927 w 803927"/>
              <a:gd name="connsiteY3" fmla="*/ 379382 h 3987658"/>
              <a:gd name="connsiteX4" fmla="*/ 792139 w 803927"/>
              <a:gd name="connsiteY4" fmla="*/ 3792706 h 3987658"/>
              <a:gd name="connsiteX5" fmla="*/ 531371 w 803927"/>
              <a:gd name="connsiteY5" fmla="*/ 3972062 h 3987658"/>
              <a:gd name="connsiteX6" fmla="*/ 291611 w 803927"/>
              <a:gd name="connsiteY6" fmla="*/ 3979682 h 3987658"/>
              <a:gd name="connsiteX7" fmla="*/ 30816 w 803927"/>
              <a:gd name="connsiteY7" fmla="*/ 3828937 h 3987658"/>
              <a:gd name="connsiteX8" fmla="*/ 3481 w 803927"/>
              <a:gd name="connsiteY8" fmla="*/ 379382 h 398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3927" h="3987658">
                <a:moveTo>
                  <a:pt x="3481" y="379382"/>
                </a:moveTo>
                <a:cubicBezTo>
                  <a:pt x="3481" y="238242"/>
                  <a:pt x="-3930" y="-28574"/>
                  <a:pt x="2872" y="19051"/>
                </a:cubicBezTo>
                <a:cubicBezTo>
                  <a:pt x="74757" y="57150"/>
                  <a:pt x="721874" y="114301"/>
                  <a:pt x="797016" y="0"/>
                </a:cubicBezTo>
                <a:cubicBezTo>
                  <a:pt x="795281" y="95251"/>
                  <a:pt x="803927" y="238242"/>
                  <a:pt x="803927" y="379382"/>
                </a:cubicBezTo>
                <a:cubicBezTo>
                  <a:pt x="799998" y="1517157"/>
                  <a:pt x="796068" y="2654931"/>
                  <a:pt x="792139" y="3792706"/>
                </a:cubicBezTo>
                <a:cubicBezTo>
                  <a:pt x="813095" y="3919354"/>
                  <a:pt x="656794" y="3963321"/>
                  <a:pt x="531371" y="3972062"/>
                </a:cubicBezTo>
                <a:cubicBezTo>
                  <a:pt x="456690" y="4003586"/>
                  <a:pt x="371531" y="3977142"/>
                  <a:pt x="291611" y="3979682"/>
                </a:cubicBezTo>
                <a:cubicBezTo>
                  <a:pt x="160895" y="3949202"/>
                  <a:pt x="67489" y="3962831"/>
                  <a:pt x="30816" y="3828937"/>
                </a:cubicBezTo>
                <a:lnTo>
                  <a:pt x="3481" y="37938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r="54613" b="50000"/>
          <a:stretch/>
        </p:blipFill>
        <p:spPr>
          <a:xfrm>
            <a:off x="7410675" y="1995880"/>
            <a:ext cx="1447916" cy="80534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489251" y="4924664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4</a:t>
            </a:r>
            <a:r>
              <a:rPr lang="ru-RU" sz="2000" dirty="0">
                <a:solidFill>
                  <a:prstClr val="black"/>
                </a:solidFill>
              </a:rPr>
              <a:t>) жидкости действуют с некоторыми силами на любую поверхность твердого тела, граничащего с </a:t>
            </a:r>
            <a:r>
              <a:rPr lang="ru-RU" sz="2000" dirty="0">
                <a:solidFill>
                  <a:prstClr val="black"/>
                </a:solidFill>
              </a:rPr>
              <a:t>ней.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8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  <p:bldP spid="21" grpId="1" animBg="1"/>
      <p:bldP spid="2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0" name="Цилиндр 169"/>
          <p:cNvSpPr/>
          <p:nvPr/>
        </p:nvSpPr>
        <p:spPr>
          <a:xfrm>
            <a:off x="7525204" y="2653081"/>
            <a:ext cx="3051325" cy="3257393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71" name="Овал 170"/>
          <p:cNvSpPr/>
          <p:nvPr/>
        </p:nvSpPr>
        <p:spPr>
          <a:xfrm>
            <a:off x="7525203" y="2655941"/>
            <a:ext cx="3051327" cy="847503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9251" y="3053260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Особенности сил давления: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251" y="3575933"/>
            <a:ext cx="5479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1) силы упругости сжатых жидкостей;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9251" y="4098608"/>
            <a:ext cx="5479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</a:t>
            </a:r>
            <a:r>
              <a:rPr lang="ru-RU" sz="2000" dirty="0">
                <a:solidFill>
                  <a:prstClr val="black"/>
                </a:solidFill>
              </a:rPr>
              <a:t>) </a:t>
            </a:r>
            <a:r>
              <a:rPr lang="ru-RU" sz="2000" dirty="0">
                <a:solidFill>
                  <a:prstClr val="black"/>
                </a:solidFill>
              </a:rPr>
              <a:t>всегда </a:t>
            </a:r>
            <a:r>
              <a:rPr lang="ru-RU" sz="2000" dirty="0">
                <a:solidFill>
                  <a:prstClr val="black"/>
                </a:solidFill>
              </a:rPr>
              <a:t>перпендикулярны поверхности, на которую </a:t>
            </a:r>
            <a:r>
              <a:rPr lang="ru-RU" sz="2000" dirty="0">
                <a:solidFill>
                  <a:prstClr val="black"/>
                </a:solidFill>
              </a:rPr>
              <a:t>действуют;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9251" y="4929061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3</a:t>
            </a:r>
            <a:r>
              <a:rPr lang="ru-RU" sz="2000" dirty="0">
                <a:solidFill>
                  <a:prstClr val="black"/>
                </a:solidFill>
              </a:rPr>
              <a:t>) </a:t>
            </a:r>
            <a:r>
              <a:rPr lang="ru-RU" sz="2000" dirty="0">
                <a:solidFill>
                  <a:prstClr val="black"/>
                </a:solidFill>
              </a:rPr>
              <a:t>распределены </a:t>
            </a:r>
            <a:r>
              <a:rPr lang="ru-RU" sz="2000" dirty="0">
                <a:solidFill>
                  <a:prstClr val="black"/>
                </a:solidFill>
              </a:rPr>
              <a:t>по всей поверхности соприкосновения твердого тела с </a:t>
            </a:r>
            <a:r>
              <a:rPr lang="ru-RU" sz="2000" dirty="0">
                <a:solidFill>
                  <a:prstClr val="black"/>
                </a:solidFill>
              </a:rPr>
              <a:t>жидкостью.</a:t>
            </a:r>
            <a:endParaRPr lang="ru-RU" sz="2000" dirty="0">
              <a:solidFill>
                <a:prstClr val="black"/>
              </a:solidFill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7550403" y="3739720"/>
            <a:ext cx="43462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551443" y="4278317"/>
            <a:ext cx="730163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7548287" y="4682265"/>
            <a:ext cx="981880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9050873" y="4695695"/>
            <a:ext cx="0" cy="11945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Цилиндр 3"/>
          <p:cNvSpPr/>
          <p:nvPr/>
        </p:nvSpPr>
        <p:spPr>
          <a:xfrm>
            <a:off x="7531352" y="2194561"/>
            <a:ext cx="3051325" cy="3715913"/>
          </a:xfrm>
          <a:prstGeom prst="can">
            <a:avLst>
              <a:gd name="adj" fmla="val 2759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4" name="Прямая со стрелкой 63"/>
          <p:cNvCxnSpPr/>
          <p:nvPr/>
        </p:nvCxnSpPr>
        <p:spPr>
          <a:xfrm flipH="1">
            <a:off x="7590327" y="4717104"/>
            <a:ext cx="1088008" cy="8583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8056322" y="4821386"/>
            <a:ext cx="808151" cy="9612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550403" y="3605071"/>
            <a:ext cx="29947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7550404" y="3470421"/>
            <a:ext cx="217313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7550403" y="3335772"/>
            <a:ext cx="14973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7550404" y="3874369"/>
            <a:ext cx="48869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7550404" y="4009019"/>
            <a:ext cx="55642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7550405" y="4143668"/>
            <a:ext cx="64532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7551443" y="4412967"/>
            <a:ext cx="841775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>
            <a:off x="7551444" y="4547616"/>
            <a:ext cx="93838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7548287" y="4816915"/>
            <a:ext cx="104114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7548287" y="4951564"/>
            <a:ext cx="110464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7548289" y="5086213"/>
            <a:ext cx="118507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7548290" y="5220863"/>
            <a:ext cx="126127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7548289" y="5355512"/>
            <a:ext cx="132054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7548290" y="5490160"/>
            <a:ext cx="140944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10129731" y="3739720"/>
            <a:ext cx="43462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9829145" y="4278317"/>
            <a:ext cx="730163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9581515" y="4682265"/>
            <a:ext cx="981880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10259906" y="3605071"/>
            <a:ext cx="29947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10078932" y="3874369"/>
            <a:ext cx="48869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10009082" y="4009019"/>
            <a:ext cx="55642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9920184" y="4143668"/>
            <a:ext cx="64532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9718021" y="4412967"/>
            <a:ext cx="841775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9622772" y="4547616"/>
            <a:ext cx="93838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9518015" y="4816915"/>
            <a:ext cx="104114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9455574" y="4951564"/>
            <a:ext cx="110464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9375142" y="5086213"/>
            <a:ext cx="118507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9305292" y="5220863"/>
            <a:ext cx="126127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9246025" y="5355512"/>
            <a:ext cx="132054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9157126" y="5490160"/>
            <a:ext cx="140944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10341849" y="3470421"/>
            <a:ext cx="217313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10414873" y="3335772"/>
            <a:ext cx="14973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H="1">
            <a:off x="7683415" y="4766966"/>
            <a:ext cx="1075816" cy="88511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>
            <a:off x="8191871" y="4783667"/>
            <a:ext cx="668496" cy="102517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7786782" y="4797764"/>
            <a:ext cx="1043581" cy="90025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7905872" y="4796497"/>
            <a:ext cx="983576" cy="9500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8323104" y="4737100"/>
            <a:ext cx="465296" cy="110137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H="1">
            <a:off x="8454072" y="4737101"/>
            <a:ext cx="317395" cy="112350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H="1">
            <a:off x="8581074" y="4724400"/>
            <a:ext cx="198860" cy="115313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H="1">
            <a:off x="8708074" y="4699000"/>
            <a:ext cx="97260" cy="118700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>
            <a:off x="8822375" y="4703234"/>
            <a:ext cx="46459" cy="119123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>
            <a:off x="8940908" y="4711701"/>
            <a:ext cx="21059" cy="118276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H="1">
            <a:off x="9171289" y="4696755"/>
            <a:ext cx="0" cy="11945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>
            <a:off x="9439465" y="4713173"/>
            <a:ext cx="1088008" cy="8583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9358138" y="4798691"/>
            <a:ext cx="808151" cy="9612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9292359" y="4798583"/>
            <a:ext cx="1075816" cy="88511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9389932" y="4759197"/>
            <a:ext cx="668496" cy="102517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9406719" y="4737100"/>
            <a:ext cx="1043581" cy="90025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>
            <a:off x="9291705" y="4772844"/>
            <a:ext cx="983576" cy="9500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9470699" y="4707467"/>
            <a:ext cx="465296" cy="110137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9490563" y="4711701"/>
            <a:ext cx="317395" cy="112350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9477767" y="4694979"/>
            <a:ext cx="198860" cy="115313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>
            <a:off x="9448083" y="4681220"/>
            <a:ext cx="97260" cy="118700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>
            <a:off x="9371967" y="4685822"/>
            <a:ext cx="46459" cy="119123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>
            <a:off x="9272592" y="4701697"/>
            <a:ext cx="21059" cy="118276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Группа 166"/>
          <p:cNvGrpSpPr/>
          <p:nvPr/>
        </p:nvGrpSpPr>
        <p:grpSpPr>
          <a:xfrm>
            <a:off x="489251" y="1789382"/>
            <a:ext cx="5479749" cy="1141313"/>
            <a:chOff x="366938" y="1401306"/>
            <a:chExt cx="4109812" cy="855985"/>
          </a:xfrm>
        </p:grpSpPr>
        <p:sp>
          <p:nvSpPr>
            <p:cNvPr id="168" name="Прямоугольник 167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Силы давления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169" name="Прямоугольник 168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силы, с которыми жидкость действует на любую поверхность, граничащую с ней.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95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 animBg="1"/>
      <p:bldP spid="11" grpId="0"/>
      <p:bldP spid="12" grpId="0"/>
      <p:bldP spid="13" grpId="0"/>
      <p:bldP spid="14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flipH="1">
            <a:off x="7550403" y="3739720"/>
            <a:ext cx="43462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551443" y="4278317"/>
            <a:ext cx="730163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7548287" y="4682265"/>
            <a:ext cx="981880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9050873" y="4695695"/>
            <a:ext cx="0" cy="11945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 flipH="1">
            <a:off x="7590327" y="4717104"/>
            <a:ext cx="1088008" cy="8583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flipH="1">
            <a:off x="8056322" y="4821386"/>
            <a:ext cx="808151" cy="9612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>
            <a:off x="7550403" y="3605071"/>
            <a:ext cx="29947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7550404" y="3470421"/>
            <a:ext cx="217313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7550403" y="3335772"/>
            <a:ext cx="14973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7550404" y="3874369"/>
            <a:ext cx="48869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flipH="1">
            <a:off x="7550404" y="4009019"/>
            <a:ext cx="55642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/>
          <p:nvPr/>
        </p:nvCxnSpPr>
        <p:spPr>
          <a:xfrm flipH="1">
            <a:off x="7550405" y="4143668"/>
            <a:ext cx="64532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 flipH="1">
            <a:off x="7551443" y="4412967"/>
            <a:ext cx="841775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 flipH="1">
            <a:off x="7551444" y="4547616"/>
            <a:ext cx="93838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H="1">
            <a:off x="7548287" y="4816915"/>
            <a:ext cx="104114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 flipH="1">
            <a:off x="7548287" y="4951564"/>
            <a:ext cx="110464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/>
          <p:nvPr/>
        </p:nvCxnSpPr>
        <p:spPr>
          <a:xfrm flipH="1">
            <a:off x="7548289" y="5086213"/>
            <a:ext cx="118507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H="1">
            <a:off x="7548290" y="5220863"/>
            <a:ext cx="126127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 flipH="1">
            <a:off x="7548289" y="5355512"/>
            <a:ext cx="132054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 flipH="1">
            <a:off x="7548290" y="5490160"/>
            <a:ext cx="140944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10129731" y="3739720"/>
            <a:ext cx="43462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/>
          <p:nvPr/>
        </p:nvCxnSpPr>
        <p:spPr>
          <a:xfrm>
            <a:off x="9829145" y="4278317"/>
            <a:ext cx="730163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>
            <a:off x="9581515" y="4682265"/>
            <a:ext cx="981880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/>
          <p:nvPr/>
        </p:nvCxnSpPr>
        <p:spPr>
          <a:xfrm>
            <a:off x="10259906" y="3605071"/>
            <a:ext cx="29947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/>
          <p:nvPr/>
        </p:nvCxnSpPr>
        <p:spPr>
          <a:xfrm>
            <a:off x="10078932" y="3874369"/>
            <a:ext cx="48869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 стрелкой 111"/>
          <p:cNvCxnSpPr/>
          <p:nvPr/>
        </p:nvCxnSpPr>
        <p:spPr>
          <a:xfrm>
            <a:off x="10009082" y="4009019"/>
            <a:ext cx="55642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9920184" y="4143668"/>
            <a:ext cx="64532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/>
          <p:nvPr/>
        </p:nvCxnSpPr>
        <p:spPr>
          <a:xfrm>
            <a:off x="9718021" y="4412967"/>
            <a:ext cx="841775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/>
          <p:nvPr/>
        </p:nvCxnSpPr>
        <p:spPr>
          <a:xfrm>
            <a:off x="9622772" y="4547616"/>
            <a:ext cx="93838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/>
          <p:nvPr/>
        </p:nvCxnSpPr>
        <p:spPr>
          <a:xfrm>
            <a:off x="9518015" y="4816915"/>
            <a:ext cx="104114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>
            <a:off x="9455574" y="4951564"/>
            <a:ext cx="110464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9375142" y="5086213"/>
            <a:ext cx="118507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/>
          <p:cNvCxnSpPr/>
          <p:nvPr/>
        </p:nvCxnSpPr>
        <p:spPr>
          <a:xfrm>
            <a:off x="9305292" y="5220863"/>
            <a:ext cx="1261277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9246025" y="5355512"/>
            <a:ext cx="132054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/>
          <p:cNvCxnSpPr/>
          <p:nvPr/>
        </p:nvCxnSpPr>
        <p:spPr>
          <a:xfrm>
            <a:off x="9157126" y="5490160"/>
            <a:ext cx="1409444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>
            <a:off x="10341849" y="3470421"/>
            <a:ext cx="217313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>
            <a:off x="10414873" y="3335772"/>
            <a:ext cx="149739" cy="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 стрелкой 129"/>
          <p:cNvCxnSpPr/>
          <p:nvPr/>
        </p:nvCxnSpPr>
        <p:spPr>
          <a:xfrm flipH="1">
            <a:off x="7683415" y="4766966"/>
            <a:ext cx="1075816" cy="88511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/>
          <p:cNvCxnSpPr/>
          <p:nvPr/>
        </p:nvCxnSpPr>
        <p:spPr>
          <a:xfrm flipH="1">
            <a:off x="8191871" y="4783667"/>
            <a:ext cx="668496" cy="102517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>
            <a:off x="7786782" y="4797764"/>
            <a:ext cx="1043581" cy="90025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 flipH="1">
            <a:off x="7917161" y="4796497"/>
            <a:ext cx="983576" cy="9500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/>
          <p:cNvCxnSpPr/>
          <p:nvPr/>
        </p:nvCxnSpPr>
        <p:spPr>
          <a:xfrm flipH="1">
            <a:off x="8323104" y="4737100"/>
            <a:ext cx="465296" cy="110137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/>
          <p:nvPr/>
        </p:nvCxnSpPr>
        <p:spPr>
          <a:xfrm flipH="1">
            <a:off x="8454072" y="4737101"/>
            <a:ext cx="317395" cy="112350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/>
          <p:cNvCxnSpPr/>
          <p:nvPr/>
        </p:nvCxnSpPr>
        <p:spPr>
          <a:xfrm flipH="1">
            <a:off x="8581074" y="4724400"/>
            <a:ext cx="198860" cy="115313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H="1">
            <a:off x="8708074" y="4699000"/>
            <a:ext cx="97260" cy="118700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flipH="1">
            <a:off x="8822375" y="4703234"/>
            <a:ext cx="46459" cy="119123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/>
          <p:nvPr/>
        </p:nvCxnSpPr>
        <p:spPr>
          <a:xfrm flipH="1">
            <a:off x="8940908" y="4711701"/>
            <a:ext cx="21059" cy="118276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Прямая со стрелкой 153"/>
          <p:cNvCxnSpPr/>
          <p:nvPr/>
        </p:nvCxnSpPr>
        <p:spPr>
          <a:xfrm flipH="1">
            <a:off x="9171289" y="4696755"/>
            <a:ext cx="0" cy="11945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/>
          <p:nvPr/>
        </p:nvCxnSpPr>
        <p:spPr>
          <a:xfrm>
            <a:off x="9439465" y="4713173"/>
            <a:ext cx="1088008" cy="8583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>
            <a:off x="9358138" y="4798691"/>
            <a:ext cx="808151" cy="96122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/>
          <p:cNvCxnSpPr/>
          <p:nvPr/>
        </p:nvCxnSpPr>
        <p:spPr>
          <a:xfrm>
            <a:off x="9292359" y="4798583"/>
            <a:ext cx="1075816" cy="88511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/>
          <p:nvPr/>
        </p:nvCxnSpPr>
        <p:spPr>
          <a:xfrm>
            <a:off x="9389932" y="4759197"/>
            <a:ext cx="668496" cy="102517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>
            <a:off x="9406719" y="4737100"/>
            <a:ext cx="1043581" cy="90025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>
            <a:off x="9291705" y="4772844"/>
            <a:ext cx="983576" cy="95009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/>
          <p:cNvCxnSpPr/>
          <p:nvPr/>
        </p:nvCxnSpPr>
        <p:spPr>
          <a:xfrm>
            <a:off x="9470699" y="4707467"/>
            <a:ext cx="465296" cy="110137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 стрелкой 161"/>
          <p:cNvCxnSpPr/>
          <p:nvPr/>
        </p:nvCxnSpPr>
        <p:spPr>
          <a:xfrm>
            <a:off x="9490563" y="4711701"/>
            <a:ext cx="317395" cy="112350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/>
          <p:cNvCxnSpPr/>
          <p:nvPr/>
        </p:nvCxnSpPr>
        <p:spPr>
          <a:xfrm>
            <a:off x="9477767" y="4694979"/>
            <a:ext cx="198860" cy="115313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>
            <a:off x="9448083" y="4681220"/>
            <a:ext cx="97260" cy="1187003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/>
          <p:cNvCxnSpPr/>
          <p:nvPr/>
        </p:nvCxnSpPr>
        <p:spPr>
          <a:xfrm>
            <a:off x="9371967" y="4685822"/>
            <a:ext cx="46459" cy="1191236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Прямая со стрелкой 165"/>
          <p:cNvCxnSpPr/>
          <p:nvPr/>
        </p:nvCxnSpPr>
        <p:spPr>
          <a:xfrm>
            <a:off x="9272592" y="4701697"/>
            <a:ext cx="21059" cy="1182769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489251" y="3053260"/>
            <a:ext cx="53188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srgbClr val="ED7D31">
                    <a:lumMod val="75000"/>
                  </a:srgbClr>
                </a:solidFill>
              </a:rPr>
              <a:t>Особенности сил давления</a:t>
            </a:r>
            <a:endParaRPr lang="ru-RU" sz="2000" dirty="0">
              <a:solidFill>
                <a:srgbClr val="ED7D31">
                  <a:lumMod val="75000"/>
                </a:srgb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489251" y="3575933"/>
            <a:ext cx="54797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1) силы упругости сжатых жидкостей;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89251" y="4098608"/>
            <a:ext cx="5479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2</a:t>
            </a:r>
            <a:r>
              <a:rPr lang="ru-RU" sz="2000" dirty="0">
                <a:solidFill>
                  <a:prstClr val="black"/>
                </a:solidFill>
              </a:rPr>
              <a:t>) </a:t>
            </a:r>
            <a:r>
              <a:rPr lang="ru-RU" sz="2000" dirty="0">
                <a:solidFill>
                  <a:prstClr val="black"/>
                </a:solidFill>
              </a:rPr>
              <a:t>всегда </a:t>
            </a:r>
            <a:r>
              <a:rPr lang="ru-RU" sz="2000" dirty="0">
                <a:solidFill>
                  <a:prstClr val="black"/>
                </a:solidFill>
              </a:rPr>
              <a:t>перпендикулярны поверхности, на которую </a:t>
            </a:r>
            <a:r>
              <a:rPr lang="ru-RU" sz="2000" dirty="0">
                <a:solidFill>
                  <a:prstClr val="black"/>
                </a:solidFill>
              </a:rPr>
              <a:t>действуют;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489251" y="4929061"/>
            <a:ext cx="54797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000" dirty="0">
                <a:solidFill>
                  <a:prstClr val="black"/>
                </a:solidFill>
              </a:rPr>
              <a:t>3</a:t>
            </a:r>
            <a:r>
              <a:rPr lang="ru-RU" sz="2000" dirty="0">
                <a:solidFill>
                  <a:prstClr val="black"/>
                </a:solidFill>
              </a:rPr>
              <a:t>) </a:t>
            </a:r>
            <a:r>
              <a:rPr lang="ru-RU" sz="2000" dirty="0">
                <a:solidFill>
                  <a:prstClr val="black"/>
                </a:solidFill>
              </a:rPr>
              <a:t>распределены </a:t>
            </a:r>
            <a:r>
              <a:rPr lang="ru-RU" sz="2000" dirty="0">
                <a:solidFill>
                  <a:prstClr val="black"/>
                </a:solidFill>
              </a:rPr>
              <a:t>по всей поверхности соприкосновения твердого тела с </a:t>
            </a:r>
            <a:r>
              <a:rPr lang="ru-RU" sz="2000" dirty="0">
                <a:solidFill>
                  <a:prstClr val="black"/>
                </a:solidFill>
              </a:rPr>
              <a:t>жидкостью.</a:t>
            </a:r>
            <a:endParaRPr lang="ru-RU" sz="2000" dirty="0">
              <a:solidFill>
                <a:prstClr val="black"/>
              </a:solidFill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489251" y="1789382"/>
            <a:ext cx="5479749" cy="1141313"/>
            <a:chOff x="366938" y="1401306"/>
            <a:chExt cx="4109812" cy="855985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Силы давления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86" name="Прямоугольник 85"/>
            <p:cNvSpPr/>
            <p:nvPr/>
          </p:nvSpPr>
          <p:spPr>
            <a:xfrm>
              <a:off x="366938" y="1726376"/>
              <a:ext cx="4109812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силы, с которыми жидкость действует на любую поверхность, граничащую с ней.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489251" y="3061043"/>
            <a:ext cx="5479749" cy="1756865"/>
            <a:chOff x="366938" y="1401306"/>
            <a:chExt cx="4109812" cy="1317649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366938" y="1401306"/>
              <a:ext cx="3989162" cy="3000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srgbClr val="ED7D31">
                      <a:lumMod val="75000"/>
                    </a:srgbClr>
                  </a:solidFill>
                </a:rPr>
                <a:t>Давление</a:t>
              </a:r>
              <a:endParaRPr lang="ru-RU" sz="2000" dirty="0">
                <a:solidFill>
                  <a:srgbClr val="ED7D31">
                    <a:lumMod val="75000"/>
                  </a:srgbClr>
                </a:solidFill>
              </a:endParaRP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366938" y="1726376"/>
              <a:ext cx="4109812" cy="992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377"/>
              <a:r>
                <a:rPr lang="ru-RU" sz="2000" dirty="0">
                  <a:solidFill>
                    <a:prstClr val="black"/>
                  </a:solidFill>
                </a:rPr>
                <a:t>скалярная физическая </a:t>
              </a:r>
              <a:r>
                <a:rPr lang="ru-RU" sz="2000" dirty="0">
                  <a:solidFill>
                    <a:prstClr val="black"/>
                  </a:solidFill>
                </a:rPr>
                <a:t>величина, определяемая отношением модуля силы давления, действующей на поверхность, к площади этой поверхности.</a:t>
              </a:r>
            </a:p>
          </p:txBody>
        </p:sp>
      </p:grp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489252" y="4948322"/>
            <a:ext cx="5336585" cy="10180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240000" tIns="240000" rIns="240000" bIns="240000" numCol="1" anchor="ctr" anchorCtr="1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59976">
              <a:tabLst>
                <a:tab pos="0" algn="l"/>
              </a:tabLst>
            </a:pPr>
            <a:r>
              <a:rPr lang="ru-RU" altLang="ru-RU" sz="1733" dirty="0">
                <a:solidFill>
                  <a:prstClr val="black"/>
                </a:solidFill>
                <a:latin typeface="Gerbera"/>
                <a:cs typeface="Arial" panose="020B0604020202020204" pitchFamily="34" charset="0"/>
              </a:rPr>
              <a:t>По записанной формуле можно вычислять давление, производимое твердыми телами.</a:t>
            </a:r>
          </a:p>
        </p:txBody>
      </p:sp>
      <p:grpSp>
        <p:nvGrpSpPr>
          <p:cNvPr id="94" name="Группа 93"/>
          <p:cNvGrpSpPr/>
          <p:nvPr/>
        </p:nvGrpSpPr>
        <p:grpSpPr>
          <a:xfrm>
            <a:off x="6491113" y="1857118"/>
            <a:ext cx="2558127" cy="668646"/>
            <a:chOff x="4800600" y="1342037"/>
            <a:chExt cx="1918595" cy="501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4800600" y="1342037"/>
                  <a:ext cx="676003" cy="501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342037"/>
                  <a:ext cx="721351" cy="52463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229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TextBox 97"/>
            <p:cNvSpPr txBox="1"/>
            <p:nvPr/>
          </p:nvSpPr>
          <p:spPr>
            <a:xfrm>
              <a:off x="5395275" y="1448694"/>
              <a:ext cx="13239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давление.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491113" y="2664735"/>
            <a:ext cx="4743860" cy="424388"/>
            <a:chOff x="4800600" y="1939760"/>
            <a:chExt cx="3557895" cy="318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800600" y="1957969"/>
                  <a:ext cx="1043603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Па</m:t>
                            </m:r>
                          </m:e>
                        </m:d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957969"/>
                  <a:ext cx="1090555" cy="32316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TextBox 103"/>
            <p:cNvSpPr txBox="1"/>
            <p:nvPr/>
          </p:nvSpPr>
          <p:spPr>
            <a:xfrm>
              <a:off x="5700075" y="1939760"/>
              <a:ext cx="2658420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единица давления в СИ.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491113" y="3228016"/>
            <a:ext cx="4962681" cy="668646"/>
            <a:chOff x="4800600" y="2374281"/>
            <a:chExt cx="3722011" cy="5014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4800600" y="2374281"/>
                  <a:ext cx="1182680" cy="50148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ru-RU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Па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 Н</m:t>
                            </m:r>
                          </m:num>
                          <m:den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1 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м</m:t>
                                </m:r>
                              </m:e>
                              <m:sup>
                                <m:r>
                                  <a:rPr lang="ru-RU" sz="2000" i="1">
                                    <a:solidFill>
                                      <a:srgbClr val="ED7D31">
                                        <a:lumMod val="75000"/>
                                      </a:srgb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2374281"/>
                  <a:ext cx="1226041" cy="52456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48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5" name="TextBox 124"/>
            <p:cNvSpPr txBox="1"/>
            <p:nvPr/>
          </p:nvSpPr>
          <p:spPr>
            <a:xfrm>
              <a:off x="5864191" y="2487778"/>
              <a:ext cx="2658420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единица давления в СИ.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126" name="Рисунок 12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70" y="3910880"/>
            <a:ext cx="2001657" cy="2072361"/>
          </a:xfrm>
          <a:prstGeom prst="rect">
            <a:avLst/>
          </a:prstGeom>
        </p:spPr>
      </p:pic>
      <p:pic>
        <p:nvPicPr>
          <p:cNvPr id="127" name="Рисунок 1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194" y="4472112"/>
            <a:ext cx="2001657" cy="1526233"/>
          </a:xfrm>
          <a:prstGeom prst="rect">
            <a:avLst/>
          </a:prstGeom>
        </p:spPr>
      </p:pic>
      <p:sp>
        <p:nvSpPr>
          <p:cNvPr id="132" name="Цилиндр 131"/>
          <p:cNvSpPr/>
          <p:nvPr/>
        </p:nvSpPr>
        <p:spPr>
          <a:xfrm>
            <a:off x="7525204" y="2653081"/>
            <a:ext cx="3051325" cy="3257393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7525203" y="2655941"/>
            <a:ext cx="3051327" cy="847503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Цилиндр 3"/>
          <p:cNvSpPr/>
          <p:nvPr/>
        </p:nvSpPr>
        <p:spPr>
          <a:xfrm>
            <a:off x="7531352" y="2194561"/>
            <a:ext cx="3051325" cy="3715913"/>
          </a:xfrm>
          <a:prstGeom prst="can">
            <a:avLst>
              <a:gd name="adj" fmla="val 2759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3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4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5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3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6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6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8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1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8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3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6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99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08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4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1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29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2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5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4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4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0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3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5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8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71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74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7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8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8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4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8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0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4" presetClass="exit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21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/>
      <p:bldP spid="81" grpId="0"/>
      <p:bldP spid="93" grpId="0" animBg="1"/>
      <p:bldP spid="132" grpId="0" animBg="1"/>
      <p:bldP spid="13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400800" y="1792209"/>
            <a:ext cx="5312429" cy="4183292"/>
          </a:xfrm>
          <a:prstGeom prst="roundRect">
            <a:avLst>
              <a:gd name="adj" fmla="val 218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68" y="6474000"/>
            <a:ext cx="1755432" cy="384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89251" y="1253068"/>
            <a:ext cx="11235268" cy="0"/>
          </a:xfrm>
          <a:prstGeom prst="line">
            <a:avLst/>
          </a:prstGeom>
          <a:ln w="3810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3886" y="515809"/>
            <a:ext cx="454323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lnSpc>
                <a:spcPts val="4533"/>
              </a:lnSpc>
            </a:pPr>
            <a:r>
              <a:rPr lang="ru-RU" sz="2933" b="1" cap="all" dirty="0">
                <a:solidFill>
                  <a:srgbClr val="ED7D31">
                    <a:lumMod val="75000"/>
                  </a:srgbClr>
                </a:solidFill>
              </a:rPr>
              <a:t>Статика жидкостей</a:t>
            </a:r>
          </a:p>
        </p:txBody>
      </p:sp>
      <p:sp>
        <p:nvSpPr>
          <p:cNvPr id="20" name="Дуга 19"/>
          <p:cNvSpPr/>
          <p:nvPr/>
        </p:nvSpPr>
        <p:spPr>
          <a:xfrm>
            <a:off x="1592490" y="4898288"/>
            <a:ext cx="3051325" cy="844973"/>
          </a:xfrm>
          <a:prstGeom prst="arc">
            <a:avLst>
              <a:gd name="adj1" fmla="val 10789588"/>
              <a:gd name="adj2" fmla="val 0"/>
            </a:avLst>
          </a:pr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0" name="Цилиндр 99"/>
          <p:cNvSpPr/>
          <p:nvPr/>
        </p:nvSpPr>
        <p:spPr>
          <a:xfrm>
            <a:off x="2583712" y="3172145"/>
            <a:ext cx="1074523" cy="1638979"/>
          </a:xfrm>
          <a:prstGeom prst="can">
            <a:avLst>
              <a:gd name="adj" fmla="val 29189"/>
            </a:avLst>
          </a:prstGeom>
          <a:solidFill>
            <a:srgbClr val="0070C0"/>
          </a:solidFill>
          <a:ln w="31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Дуга 30"/>
          <p:cNvSpPr/>
          <p:nvPr/>
        </p:nvSpPr>
        <p:spPr>
          <a:xfrm>
            <a:off x="2583713" y="4488159"/>
            <a:ext cx="1074524" cy="332551"/>
          </a:xfrm>
          <a:prstGeom prst="arc">
            <a:avLst>
              <a:gd name="adj1" fmla="val 10808541"/>
              <a:gd name="adj2" fmla="val 0"/>
            </a:avLst>
          </a:prstGeom>
          <a:noFill/>
          <a:ln w="3175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4" name="Цилиндр 93"/>
          <p:cNvSpPr/>
          <p:nvPr/>
        </p:nvSpPr>
        <p:spPr>
          <a:xfrm>
            <a:off x="1592490" y="2952062"/>
            <a:ext cx="3051325" cy="2796844"/>
          </a:xfrm>
          <a:prstGeom prst="can">
            <a:avLst>
              <a:gd name="adj" fmla="val 27590"/>
            </a:avLst>
          </a:prstGeom>
          <a:solidFill>
            <a:schemeClr val="accent1">
              <a:lumMod val="75000"/>
              <a:alpha val="5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592489" y="2952061"/>
            <a:ext cx="3051327" cy="774275"/>
          </a:xfrm>
          <a:prstGeom prst="ellipse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2585125" y="3162560"/>
            <a:ext cx="1073111" cy="332661"/>
          </a:xfrm>
          <a:prstGeom prst="ellipse">
            <a:avLst/>
          </a:prstGeom>
          <a:solidFill>
            <a:srgbClr val="75AA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24" name="Прямая соединительная линия 123"/>
          <p:cNvCxnSpPr/>
          <p:nvPr/>
        </p:nvCxnSpPr>
        <p:spPr>
          <a:xfrm flipH="1">
            <a:off x="1970918" y="4666779"/>
            <a:ext cx="6127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288420" y="3321639"/>
            <a:ext cx="1" cy="1345140"/>
          </a:xfrm>
          <a:prstGeom prst="line">
            <a:avLst/>
          </a:prstGeom>
          <a:ln w="952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955663" y="379158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i="1" dirty="0">
                <a:solidFill>
                  <a:prstClr val="black"/>
                </a:solidFill>
              </a:rPr>
              <a:t>h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970918" y="3321639"/>
            <a:ext cx="612796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2597827" y="4443441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en-US" i="1" dirty="0">
                <a:solidFill>
                  <a:prstClr val="black"/>
                </a:solidFill>
              </a:rPr>
              <a:t>S</a:t>
            </a:r>
            <a:endParaRPr lang="ru-RU" i="1" dirty="0">
              <a:solidFill>
                <a:prstClr val="black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3118152" y="4649847"/>
            <a:ext cx="0" cy="79059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/>
          <p:cNvCxnSpPr/>
          <p:nvPr/>
        </p:nvCxnSpPr>
        <p:spPr>
          <a:xfrm>
            <a:off x="3118152" y="2514601"/>
            <a:ext cx="0" cy="83275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/>
          <p:cNvCxnSpPr/>
          <p:nvPr/>
        </p:nvCxnSpPr>
        <p:spPr>
          <a:xfrm>
            <a:off x="3118152" y="4041322"/>
            <a:ext cx="0" cy="440487"/>
          </a:xfrm>
          <a:prstGeom prst="straightConnector1">
            <a:avLst/>
          </a:prstGeom>
          <a:ln w="190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48383" y="5078874"/>
                <a:ext cx="464999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287" y="3809155"/>
                <a:ext cx="394915" cy="325345"/>
              </a:xfrm>
              <a:prstGeom prst="rect">
                <a:avLst/>
              </a:prstGeom>
              <a:blipFill rotWithShape="0">
                <a:blip r:embed="rId3"/>
                <a:stretch>
                  <a:fillRect t="-13208" r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3065403" y="2411902"/>
                <a:ext cx="470321" cy="402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ru-RU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9052" y="1808926"/>
                <a:ext cx="398955" cy="325345"/>
              </a:xfrm>
              <a:prstGeom prst="rect">
                <a:avLst/>
              </a:prstGeom>
              <a:blipFill rotWithShape="0">
                <a:blip r:embed="rId4"/>
                <a:stretch>
                  <a:fillRect t="-13208" r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3069369" y="4147039"/>
                <a:ext cx="5901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ru-RU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acc>
                    </m:oMath>
                  </m:oMathPara>
                </a14:m>
                <a:endParaRPr lang="ru-RU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027" y="3110279"/>
                <a:ext cx="488724" cy="300082"/>
              </a:xfrm>
              <a:prstGeom prst="rect">
                <a:avLst/>
              </a:prstGeom>
              <a:blipFill rotWithShape="0">
                <a:blip r:embed="rId5"/>
                <a:stretch>
                  <a:fillRect t="-10204" r="-33750"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/>
          <p:cNvGrpSpPr/>
          <p:nvPr/>
        </p:nvGrpSpPr>
        <p:grpSpPr>
          <a:xfrm>
            <a:off x="6400799" y="1785056"/>
            <a:ext cx="4484898" cy="420056"/>
            <a:chOff x="4800600" y="1338793"/>
            <a:chExt cx="3363674" cy="315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/>
                <p:cNvSpPr txBox="1"/>
                <p:nvPr/>
              </p:nvSpPr>
              <p:spPr>
                <a:xfrm>
                  <a:off x="4800600" y="1353753"/>
                  <a:ext cx="780118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𝑆h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40" name="TextBox 1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353753"/>
                  <a:ext cx="826637" cy="32316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TextBox 141"/>
            <p:cNvSpPr txBox="1"/>
            <p:nvPr/>
          </p:nvSpPr>
          <p:spPr>
            <a:xfrm>
              <a:off x="5450550" y="1338793"/>
              <a:ext cx="271372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объем столба жидкости</a:t>
              </a:r>
              <a:r>
                <a:rPr lang="en-US" sz="2000" dirty="0">
                  <a:solidFill>
                    <a:prstClr val="black"/>
                  </a:solidFill>
                </a:rPr>
                <a:t>;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96" name="Цилиндр 95"/>
          <p:cNvSpPr/>
          <p:nvPr/>
        </p:nvSpPr>
        <p:spPr>
          <a:xfrm>
            <a:off x="1592490" y="2021705"/>
            <a:ext cx="3051325" cy="3715913"/>
          </a:xfrm>
          <a:prstGeom prst="can">
            <a:avLst>
              <a:gd name="adj" fmla="val 27590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6400801" y="2266435"/>
            <a:ext cx="5245492" cy="420056"/>
            <a:chOff x="4800600" y="1743147"/>
            <a:chExt cx="3934119" cy="315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TextBox 143"/>
                <p:cNvSpPr txBox="1"/>
                <p:nvPr/>
              </p:nvSpPr>
              <p:spPr>
                <a:xfrm>
                  <a:off x="4800600" y="1758107"/>
                  <a:ext cx="1412021" cy="3000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𝑆h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44" name="TextBox 1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758107"/>
                  <a:ext cx="1460913" cy="3231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6" name="TextBox 145"/>
            <p:cNvSpPr txBox="1"/>
            <p:nvPr/>
          </p:nvSpPr>
          <p:spPr>
            <a:xfrm>
              <a:off x="6059467" y="1743147"/>
              <a:ext cx="2675252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масса столба жидкости</a:t>
              </a:r>
              <a:r>
                <a:rPr lang="en-US" sz="2000" dirty="0">
                  <a:solidFill>
                    <a:prstClr val="black"/>
                  </a:solidFill>
                </a:rPr>
                <a:t>;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8" name="Группа 147"/>
          <p:cNvGrpSpPr/>
          <p:nvPr/>
        </p:nvGrpSpPr>
        <p:grpSpPr>
          <a:xfrm>
            <a:off x="6400800" y="2747817"/>
            <a:ext cx="5329443" cy="408872"/>
            <a:chOff x="4800600" y="1751536"/>
            <a:chExt cx="3997082" cy="306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/>
                <p:cNvSpPr txBox="1"/>
                <p:nvPr/>
              </p:nvSpPr>
              <p:spPr>
                <a:xfrm>
                  <a:off x="4800600" y="1758107"/>
                  <a:ext cx="924436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49" name="TextBox 1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758107"/>
                  <a:ext cx="970266" cy="3231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TextBox 150"/>
            <p:cNvSpPr txBox="1"/>
            <p:nvPr/>
          </p:nvSpPr>
          <p:spPr>
            <a:xfrm>
              <a:off x="5573001" y="1751536"/>
              <a:ext cx="3224681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сила атмосферного давления</a:t>
              </a:r>
              <a:r>
                <a:rPr lang="en-US" sz="2000" dirty="0">
                  <a:solidFill>
                    <a:prstClr val="black"/>
                  </a:solidFill>
                </a:rPr>
                <a:t>;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Группа 152"/>
          <p:cNvGrpSpPr/>
          <p:nvPr/>
        </p:nvGrpSpPr>
        <p:grpSpPr>
          <a:xfrm>
            <a:off x="6400801" y="3218010"/>
            <a:ext cx="4737935" cy="408872"/>
            <a:chOff x="4800600" y="1751536"/>
            <a:chExt cx="3553451" cy="306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4800600" y="1758107"/>
                  <a:ext cx="91549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rgbClr val="ED7D31">
                                    <a:lumMod val="75000"/>
                                  </a:srgb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758107"/>
                  <a:ext cx="970266" cy="3231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566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8" name="TextBox 167"/>
            <p:cNvSpPr txBox="1"/>
            <p:nvPr/>
          </p:nvSpPr>
          <p:spPr>
            <a:xfrm>
              <a:off x="5573001" y="1751536"/>
              <a:ext cx="2781050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сила давления жидкости</a:t>
              </a:r>
              <a:r>
                <a:rPr lang="en-US" sz="2000" dirty="0">
                  <a:solidFill>
                    <a:prstClr val="black"/>
                  </a:solidFill>
                </a:rPr>
                <a:t>;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Группа 168"/>
          <p:cNvGrpSpPr/>
          <p:nvPr/>
        </p:nvGrpSpPr>
        <p:grpSpPr>
          <a:xfrm>
            <a:off x="6400800" y="3688202"/>
            <a:ext cx="4884341" cy="408872"/>
            <a:chOff x="4800600" y="1751536"/>
            <a:chExt cx="3663256" cy="306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4800600" y="1758107"/>
                  <a:ext cx="1162001" cy="300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7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𝑚𝑔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r>
                          <a:rPr lang="en-US" sz="2000" i="1">
                            <a:solidFill>
                              <a:srgbClr val="ED7D31">
                                <a:lumMod val="75000"/>
                              </a:srgb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𝑆h𝑔</m:t>
                        </m:r>
                      </m:oMath>
                    </m:oMathPara>
                  </a14:m>
                  <a:endParaRPr lang="ru-RU" sz="2000" dirty="0">
                    <a:solidFill>
                      <a:srgbClr val="ED7D31">
                        <a:lumMod val="75000"/>
                      </a:srgbClr>
                    </a:solidFill>
                  </a:endParaRPr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0600" y="1758107"/>
                  <a:ext cx="1208536" cy="32316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1" name="TextBox 170"/>
            <p:cNvSpPr txBox="1"/>
            <p:nvPr/>
          </p:nvSpPr>
          <p:spPr>
            <a:xfrm>
              <a:off x="5795818" y="1751536"/>
              <a:ext cx="2668038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en-US" sz="2000" dirty="0">
                  <a:solidFill>
                    <a:prstClr val="black"/>
                  </a:solidFill>
                </a:rPr>
                <a:t>— </a:t>
              </a:r>
              <a:r>
                <a:rPr lang="ru-RU" sz="2000" dirty="0">
                  <a:solidFill>
                    <a:prstClr val="black"/>
                  </a:solidFill>
                </a:rPr>
                <a:t>сила тяжести жидкости.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7585977" y="4619824"/>
                <a:ext cx="27662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𝑆h𝑔</m:t>
                      </m:r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483" y="3464868"/>
                <a:ext cx="2205604" cy="323165"/>
              </a:xfrm>
              <a:prstGeom prst="rect">
                <a:avLst/>
              </a:prstGeom>
              <a:blipFill rotWithShape="0">
                <a:blip r:embed="rId11"/>
                <a:stretch>
                  <a:fillRect b="-132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/>
          <p:cNvSpPr txBox="1"/>
          <p:nvPr/>
        </p:nvSpPr>
        <p:spPr>
          <a:xfrm>
            <a:off x="6958646" y="4158392"/>
            <a:ext cx="4030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srgbClr val="44546A">
                    <a:lumMod val="75000"/>
                  </a:srgbClr>
                </a:solidFill>
              </a:rPr>
              <a:t>Условие равновесия жидкости</a:t>
            </a:r>
            <a:endParaRPr lang="ru-RU" sz="2000" dirty="0">
              <a:solidFill>
                <a:srgbClr val="44546A">
                  <a:lumMod val="75000"/>
                </a:srgb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8068108" y="5542685"/>
                <a:ext cx="1898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000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ED7D31">
                                  <a:lumMod val="7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𝑔h</m:t>
                      </m:r>
                      <m:r>
                        <a:rPr lang="en-US" sz="2000" i="1">
                          <a:solidFill>
                            <a:srgbClr val="ED7D31">
                              <a:lumMod val="75000"/>
                            </a:srgb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000" dirty="0">
                  <a:solidFill>
                    <a:srgbClr val="ED7D31">
                      <a:lumMod val="75000"/>
                    </a:srgbClr>
                  </a:solidFill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081" y="4157014"/>
                <a:ext cx="1471300" cy="323165"/>
              </a:xfrm>
              <a:prstGeom prst="rect">
                <a:avLst/>
              </a:prstGeom>
              <a:blipFill rotWithShape="0">
                <a:blip r:embed="rId12"/>
                <a:stretch>
                  <a:fillRect b="-113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7" name="TextBox 176"/>
          <p:cNvSpPr txBox="1"/>
          <p:nvPr/>
        </p:nvSpPr>
        <p:spPr>
          <a:xfrm>
            <a:off x="7567076" y="5081256"/>
            <a:ext cx="29209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ru-RU" sz="2000" dirty="0">
                <a:solidFill>
                  <a:srgbClr val="44546A">
                    <a:lumMod val="75000"/>
                  </a:srgbClr>
                </a:solidFill>
              </a:rPr>
              <a:t>Давление в жидкости</a:t>
            </a:r>
            <a:endParaRPr lang="ru-RU" sz="2000" dirty="0">
              <a:solidFill>
                <a:srgbClr val="44546A">
                  <a:lumMod val="75000"/>
                </a:srgbClr>
              </a:solidFill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1252756" y="1805004"/>
            <a:ext cx="0" cy="4168229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893007" y="1785336"/>
            <a:ext cx="31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7"/>
            <a:r>
              <a:rPr lang="ru-RU" i="1" dirty="0">
                <a:solidFill>
                  <a:prstClr val="black"/>
                </a:solidFill>
              </a:rPr>
              <a:t>у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1" grpId="0" animBg="1"/>
      <p:bldP spid="132" grpId="0" animBg="1"/>
      <p:bldP spid="125" grpId="0"/>
      <p:bldP spid="126" grpId="0"/>
      <p:bldP spid="46" grpId="0"/>
      <p:bldP spid="136" grpId="0"/>
      <p:bldP spid="138" grpId="0"/>
      <p:bldP spid="174" grpId="0"/>
      <p:bldP spid="175" grpId="0"/>
      <p:bldP spid="176" grpId="0"/>
      <p:bldP spid="177" grpId="0"/>
      <p:bldP spid="6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ЕГЭ">
      <a:majorFont>
        <a:latin typeface="Gerbera"/>
        <a:ea typeface=""/>
        <a:cs typeface=""/>
      </a:majorFont>
      <a:minorFont>
        <a:latin typeface="Gerbera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Широкоэкранный</PresentationFormat>
  <Paragraphs>187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Gerbera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2016-02-02T09:13:27Z</dcterms:created>
  <dcterms:modified xsi:type="dcterms:W3CDTF">2016-02-02T09:13:37Z</dcterms:modified>
</cp:coreProperties>
</file>