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Yu Mincho Light" panose="02020300000000000000" pitchFamily="18" charset="-128"/>
      <p:regular r:id="rId27"/>
    </p:embeddedFont>
    <p:embeddedFont>
      <p:font typeface="Gerbera" panose="02000500000000000000" pitchFamily="2" charset="-52"/>
      <p:regular r:id="rId28"/>
      <p:bold r:id="rId29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orient="horz" pos="1847" userDrawn="1">
          <p15:clr>
            <a:srgbClr val="A4A3A4"/>
          </p15:clr>
        </p15:guide>
        <p15:guide id="12" pos="4279" userDrawn="1">
          <p15:clr>
            <a:srgbClr val="A4A3A4"/>
          </p15:clr>
        </p15:guide>
        <p15:guide id="13" orient="horz" pos="2822" userDrawn="1">
          <p15:clr>
            <a:srgbClr val="A4A3A4"/>
          </p15:clr>
        </p15:guide>
        <p15:guide id="14" orient="horz" pos="840" userDrawn="1">
          <p15:clr>
            <a:srgbClr val="A4A3A4"/>
          </p15:clr>
        </p15:guide>
        <p15:guide id="15" pos="1474" userDrawn="1">
          <p15:clr>
            <a:srgbClr val="A4A3A4"/>
          </p15:clr>
        </p15:guide>
        <p15:guide id="16" orient="horz" pos="1476" userDrawn="1">
          <p15:clr>
            <a:srgbClr val="A4A3A4"/>
          </p15:clr>
        </p15:guide>
        <p15:guide id="17" pos="52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CCFF"/>
    <a:srgbClr val="00B0F0"/>
    <a:srgbClr val="4BD488"/>
    <a:srgbClr val="00CC66"/>
    <a:srgbClr val="CC00FF"/>
    <a:srgbClr val="010515"/>
    <a:srgbClr val="6FB242"/>
    <a:srgbClr val="558F35"/>
    <a:srgbClr val="76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542" autoAdjust="0"/>
    <p:restoredTop sz="94660"/>
  </p:normalViewPr>
  <p:slideViewPr>
    <p:cSldViewPr>
      <p:cViewPr varScale="1">
        <p:scale>
          <a:sx n="117" d="100"/>
          <a:sy n="117" d="100"/>
        </p:scale>
        <p:origin x="930" y="96"/>
      </p:cViewPr>
      <p:guideLst>
        <p:guide orient="horz" pos="237"/>
        <p:guide pos="226"/>
        <p:guide orient="horz" pos="2981"/>
        <p:guide pos="5534"/>
        <p:guide pos="2744"/>
        <p:guide pos="3016"/>
        <p:guide pos="2880"/>
        <p:guide orient="horz" pos="1847"/>
        <p:guide pos="4279"/>
        <p:guide orient="horz" pos="2822"/>
        <p:guide orient="horz" pos="840"/>
        <p:guide pos="1474"/>
        <p:guide orient="horz" pos="1476"/>
        <p:guide pos="52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01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99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8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4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2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7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1173-00DD-4B32-ADAE-A5E0501591C9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ECB8-DB10-41CD-8927-C445E273D0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7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60.png"/><Relationship Id="rId9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2"/>
            <a:ext cx="3976681" cy="51434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39891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34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Звук.</a:t>
            </a:r>
          </a:p>
          <a:p>
            <a:pPr>
              <a:lnSpc>
                <a:spcPts val="3600"/>
              </a:lnSpc>
            </a:pPr>
            <a:r>
              <a:rPr lang="ru-RU" sz="34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Скорость звука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197429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3708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Роберт Бойль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Частота и период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определяются источником звука, </a:t>
              </a:r>
              <a:r>
                <a:rPr lang="ru-RU" sz="1500" dirty="0" smtClean="0">
                  <a:solidFill>
                    <a:prstClr val="black"/>
                  </a:solidFill>
                </a:rPr>
                <a:t>т. е. </a:t>
              </a:r>
              <a:r>
                <a:rPr lang="ru-RU" sz="1500" dirty="0">
                  <a:solidFill>
                    <a:prstClr val="black"/>
                  </a:solidFill>
                </a:rPr>
                <a:t>акустическим или звуковым вибратором.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66938" y="2465412"/>
            <a:ext cx="4071712" cy="886688"/>
            <a:chOff x="366938" y="1344156"/>
            <a:chExt cx="4071712" cy="88668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зависит от упругих свойств среды и её плотности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938" y="3527530"/>
            <a:ext cx="4071712" cy="886688"/>
            <a:chOff x="366938" y="1344156"/>
            <a:chExt cx="4071712" cy="8866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Длина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500" i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λ</a:t>
              </a:r>
              <a:r>
                <a:rPr lang="en-US" sz="1500" i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5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= </a:t>
              </a:r>
              <a:r>
                <a:rPr lang="el-GR" sz="15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υ</a:t>
              </a:r>
              <a:r>
                <a:rPr lang="en-US" sz="15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T</a:t>
              </a:r>
              <a:r>
                <a:rPr lang="ru-RU" sz="1500" dirty="0" smtClean="0">
                  <a:solidFill>
                    <a:prstClr val="black"/>
                  </a:solidFill>
                </a:rPr>
                <a:t>, где </a:t>
              </a:r>
              <a:r>
                <a:rPr lang="ru-RU" sz="1500" i="1" dirty="0" smtClean="0">
                  <a:solidFill>
                    <a:prstClr val="black"/>
                  </a:solidFill>
                </a:rPr>
                <a:t>Т</a:t>
              </a:r>
              <a:r>
                <a:rPr lang="ru-RU" sz="1500" dirty="0" smtClean="0">
                  <a:solidFill>
                    <a:prstClr val="black"/>
                  </a:solidFill>
                </a:rPr>
                <a:t> — период колебаний источника звука.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r="23960" b="3344"/>
          <a:stretch/>
        </p:blipFill>
        <p:spPr>
          <a:xfrm>
            <a:off x="4787900" y="1339849"/>
            <a:ext cx="4002918" cy="3146463"/>
          </a:xfrm>
          <a:prstGeom prst="roundRect">
            <a:avLst>
              <a:gd name="adj" fmla="val 2137"/>
            </a:avLst>
          </a:prstGeom>
        </p:spPr>
      </p:pic>
      <p:pic>
        <p:nvPicPr>
          <p:cNvPr id="3074" name="Picture 2" descr="Кошка, Черный, Большие, Жира, Домашнее Животно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2674926"/>
            <a:ext cx="1155044" cy="10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89" y="1350222"/>
            <a:ext cx="1560606" cy="31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Частота и период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определяются источником звука, </a:t>
              </a:r>
              <a:r>
                <a:rPr lang="ru-RU" sz="1500" dirty="0" smtClean="0">
                  <a:solidFill>
                    <a:prstClr val="black"/>
                  </a:solidFill>
                </a:rPr>
                <a:t>т. е. </a:t>
              </a:r>
              <a:r>
                <a:rPr lang="ru-RU" sz="1500" dirty="0">
                  <a:solidFill>
                    <a:prstClr val="black"/>
                  </a:solidFill>
                </a:rPr>
                <a:t>акустическим или звуковым вибратором.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66938" y="2465412"/>
            <a:ext cx="4071712" cy="886688"/>
            <a:chOff x="366938" y="1344156"/>
            <a:chExt cx="4071712" cy="88668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зависит от упругих свойств среды и её плотности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938" y="3527530"/>
            <a:ext cx="4071712" cy="886688"/>
            <a:chOff x="366938" y="1344156"/>
            <a:chExt cx="4071712" cy="8866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Длина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500" i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λ</a:t>
              </a:r>
              <a:r>
                <a:rPr lang="en-US" sz="1500" i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5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= </a:t>
              </a:r>
              <a:r>
                <a:rPr lang="el-GR" sz="15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υ</a:t>
              </a:r>
              <a:r>
                <a:rPr lang="en-US" sz="15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T</a:t>
              </a:r>
              <a:r>
                <a:rPr lang="ru-RU" sz="1500" dirty="0" smtClean="0">
                  <a:solidFill>
                    <a:prstClr val="black"/>
                  </a:solidFill>
                </a:rPr>
                <a:t>, где </a:t>
              </a:r>
              <a:r>
                <a:rPr lang="ru-RU" sz="1500" i="1" dirty="0" smtClean="0">
                  <a:solidFill>
                    <a:prstClr val="black"/>
                  </a:solidFill>
                </a:rPr>
                <a:t>Т</a:t>
              </a:r>
              <a:r>
                <a:rPr lang="ru-RU" sz="1500" dirty="0" smtClean="0">
                  <a:solidFill>
                    <a:prstClr val="black"/>
                  </a:solidFill>
                </a:rPr>
                <a:t> — период колебаний источника звука.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74" name="Picture 2" descr="Кошка, Черный, Большие, Жира, Домашнее Животно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2674926"/>
            <a:ext cx="1155044" cy="101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89" y="1350222"/>
            <a:ext cx="1560606" cy="31337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r="14719"/>
          <a:stretch/>
        </p:blipFill>
        <p:spPr>
          <a:xfrm>
            <a:off x="4787900" y="1339851"/>
            <a:ext cx="4005490" cy="3150184"/>
          </a:xfrm>
          <a:prstGeom prst="roundRect">
            <a:avLst>
              <a:gd name="adj" fmla="val 2384"/>
            </a:avLst>
          </a:prstGeom>
        </p:spPr>
      </p:pic>
      <p:grpSp>
        <p:nvGrpSpPr>
          <p:cNvPr id="31" name="Группа 30"/>
          <p:cNvGrpSpPr/>
          <p:nvPr/>
        </p:nvGrpSpPr>
        <p:grpSpPr>
          <a:xfrm>
            <a:off x="7011089" y="2974980"/>
            <a:ext cx="1514785" cy="1177934"/>
            <a:chOff x="6801631" y="2974980"/>
            <a:chExt cx="1514785" cy="117793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3424" y="2974980"/>
              <a:ext cx="792992" cy="1177934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3118" y="2974980"/>
              <a:ext cx="792992" cy="1177934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0231" y="2974980"/>
              <a:ext cx="792992" cy="1177934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631" y="2974980"/>
              <a:ext cx="792992" cy="1177934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4967764" y="2980914"/>
            <a:ext cx="1514785" cy="1177934"/>
            <a:chOff x="5101791" y="2980914"/>
            <a:chExt cx="1514785" cy="1177934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23584" y="2980914"/>
              <a:ext cx="792992" cy="1177934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73278" y="2980914"/>
              <a:ext cx="792992" cy="1177934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0391" y="2980914"/>
              <a:ext cx="792992" cy="1177934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1791" y="2980914"/>
              <a:ext cx="792992" cy="1177934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89" y="2908058"/>
            <a:ext cx="573246" cy="121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6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3607078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Музыкальные звуки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r="14719"/>
          <a:stretch/>
        </p:blipFill>
        <p:spPr>
          <a:xfrm>
            <a:off x="4787354" y="1339851"/>
            <a:ext cx="4005490" cy="3150184"/>
          </a:xfrm>
          <a:prstGeom prst="roundRect">
            <a:avLst>
              <a:gd name="adj" fmla="val 2384"/>
            </a:avLst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r="9770"/>
          <a:stretch/>
        </p:blipFill>
        <p:spPr>
          <a:xfrm>
            <a:off x="4787900" y="1333500"/>
            <a:ext cx="4001134" cy="3156535"/>
          </a:xfrm>
          <a:prstGeom prst="roundRect">
            <a:avLst>
              <a:gd name="adj" fmla="val 2870"/>
            </a:avLst>
          </a:prstGeom>
        </p:spPr>
      </p:pic>
      <p:pic>
        <p:nvPicPr>
          <p:cNvPr id="6146" name="Picture 2" descr="Люди, Группа, Толпа, Линия, Силуэт, Черный, Постоянног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t="34937" r="61274" b="36714"/>
          <a:stretch/>
        </p:blipFill>
        <p:spPr bwMode="auto">
          <a:xfrm>
            <a:off x="5024691" y="2908300"/>
            <a:ext cx="649513" cy="12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Люди, Группа, Толпа, Линия, Силуэт, Черный, Постоянног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6" t="34937" r="50298" b="36714"/>
          <a:stretch/>
        </p:blipFill>
        <p:spPr bwMode="auto">
          <a:xfrm>
            <a:off x="5666041" y="2908300"/>
            <a:ext cx="904443" cy="12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Люди, Группа, Толпа, Линия, Силуэт, Черный, Постоянног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2" t="34937" r="21964" b="36714"/>
          <a:stretch/>
        </p:blipFill>
        <p:spPr bwMode="auto">
          <a:xfrm>
            <a:off x="6629878" y="2908300"/>
            <a:ext cx="1549401" cy="12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Люди, Группа, Толпа, Линия, Силуэт, Черный, Постоянног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8" t="34937" r="-2" b="36714"/>
          <a:stretch/>
        </p:blipFill>
        <p:spPr bwMode="auto">
          <a:xfrm>
            <a:off x="8181094" y="2908300"/>
            <a:ext cx="387350" cy="12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3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3607078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Музыкальные звуки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Музыкальный тон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звуковая волна одной частоты, подчиняющаяся гармоническому закону.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3607078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Музыкальные звуки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Музыкальный тон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звуковая волна одной частоты, подчиняющаяся гармоническому закону.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22" y="1344156"/>
            <a:ext cx="3142180" cy="312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3607078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Музыкальные звуки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Музыкальный тон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звуковая волна одной частоты, подчиняющаяся гармоническому закону.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22" y="1344156"/>
            <a:ext cx="3142181" cy="3127345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66938" y="2353318"/>
            <a:ext cx="4071712" cy="886688"/>
            <a:chOff x="366938" y="1344156"/>
            <a:chExt cx="4071712" cy="88668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Основной музыкальный тон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звук </a:t>
              </a:r>
              <a:r>
                <a:rPr lang="ru-RU" sz="1500" dirty="0">
                  <a:solidFill>
                    <a:prstClr val="black"/>
                  </a:solidFill>
                </a:rPr>
                <a:t>наименьшей частоты, издаваемый звучащим телом.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6938" y="3303342"/>
            <a:ext cx="4071712" cy="1117520"/>
            <a:chOff x="366938" y="1344156"/>
            <a:chExt cx="4071712" cy="111752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Обертоны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66938" y="1676846"/>
              <a:ext cx="40717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звуки более высоких частот, чем основной тон, их частоты являются кратными частоте основного тона.</a:t>
              </a:r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>
            <a:off x="4919663" y="3078581"/>
            <a:ext cx="36480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олилиния 18"/>
          <p:cNvSpPr/>
          <p:nvPr/>
        </p:nvSpPr>
        <p:spPr>
          <a:xfrm>
            <a:off x="5070475" y="2840713"/>
            <a:ext cx="3486150" cy="406413"/>
          </a:xfrm>
          <a:custGeom>
            <a:avLst/>
            <a:gdLst>
              <a:gd name="connsiteX0" fmla="*/ 0 w 3486150"/>
              <a:gd name="connsiteY0" fmla="*/ 120654 h 406413"/>
              <a:gd name="connsiteX1" fmla="*/ 28575 w 3486150"/>
              <a:gd name="connsiteY1" fmla="*/ 387354 h 406413"/>
              <a:gd name="connsiteX2" fmla="*/ 88900 w 3486150"/>
              <a:gd name="connsiteY2" fmla="*/ 41279 h 406413"/>
              <a:gd name="connsiteX3" fmla="*/ 139700 w 3486150"/>
              <a:gd name="connsiteY3" fmla="*/ 387354 h 406413"/>
              <a:gd name="connsiteX4" fmla="*/ 193675 w 3486150"/>
              <a:gd name="connsiteY4" fmla="*/ 25404 h 406413"/>
              <a:gd name="connsiteX5" fmla="*/ 250825 w 3486150"/>
              <a:gd name="connsiteY5" fmla="*/ 384179 h 406413"/>
              <a:gd name="connsiteX6" fmla="*/ 304800 w 3486150"/>
              <a:gd name="connsiteY6" fmla="*/ 25404 h 406413"/>
              <a:gd name="connsiteX7" fmla="*/ 355600 w 3486150"/>
              <a:gd name="connsiteY7" fmla="*/ 384179 h 406413"/>
              <a:gd name="connsiteX8" fmla="*/ 406400 w 3486150"/>
              <a:gd name="connsiteY8" fmla="*/ 34929 h 406413"/>
              <a:gd name="connsiteX9" fmla="*/ 469900 w 3486150"/>
              <a:gd name="connsiteY9" fmla="*/ 384179 h 406413"/>
              <a:gd name="connsiteX10" fmla="*/ 523875 w 3486150"/>
              <a:gd name="connsiteY10" fmla="*/ 31754 h 406413"/>
              <a:gd name="connsiteX11" fmla="*/ 581025 w 3486150"/>
              <a:gd name="connsiteY11" fmla="*/ 384179 h 406413"/>
              <a:gd name="connsiteX12" fmla="*/ 628650 w 3486150"/>
              <a:gd name="connsiteY12" fmla="*/ 19054 h 406413"/>
              <a:gd name="connsiteX13" fmla="*/ 685800 w 3486150"/>
              <a:gd name="connsiteY13" fmla="*/ 384179 h 406413"/>
              <a:gd name="connsiteX14" fmla="*/ 739775 w 3486150"/>
              <a:gd name="connsiteY14" fmla="*/ 25404 h 406413"/>
              <a:gd name="connsiteX15" fmla="*/ 790575 w 3486150"/>
              <a:gd name="connsiteY15" fmla="*/ 381004 h 406413"/>
              <a:gd name="connsiteX16" fmla="*/ 847725 w 3486150"/>
              <a:gd name="connsiteY16" fmla="*/ 31754 h 406413"/>
              <a:gd name="connsiteX17" fmla="*/ 895350 w 3486150"/>
              <a:gd name="connsiteY17" fmla="*/ 387354 h 406413"/>
              <a:gd name="connsiteX18" fmla="*/ 952500 w 3486150"/>
              <a:gd name="connsiteY18" fmla="*/ 44454 h 406413"/>
              <a:gd name="connsiteX19" fmla="*/ 1000125 w 3486150"/>
              <a:gd name="connsiteY19" fmla="*/ 390529 h 406413"/>
              <a:gd name="connsiteX20" fmla="*/ 1063625 w 3486150"/>
              <a:gd name="connsiteY20" fmla="*/ 34929 h 406413"/>
              <a:gd name="connsiteX21" fmla="*/ 1114425 w 3486150"/>
              <a:gd name="connsiteY21" fmla="*/ 396879 h 406413"/>
              <a:gd name="connsiteX22" fmla="*/ 1171575 w 3486150"/>
              <a:gd name="connsiteY22" fmla="*/ 44454 h 406413"/>
              <a:gd name="connsiteX23" fmla="*/ 1222375 w 3486150"/>
              <a:gd name="connsiteY23" fmla="*/ 387354 h 406413"/>
              <a:gd name="connsiteX24" fmla="*/ 1270000 w 3486150"/>
              <a:gd name="connsiteY24" fmla="*/ 50804 h 406413"/>
              <a:gd name="connsiteX25" fmla="*/ 1327150 w 3486150"/>
              <a:gd name="connsiteY25" fmla="*/ 406404 h 406413"/>
              <a:gd name="connsiteX26" fmla="*/ 1387475 w 3486150"/>
              <a:gd name="connsiteY26" fmla="*/ 38104 h 406413"/>
              <a:gd name="connsiteX27" fmla="*/ 1441450 w 3486150"/>
              <a:gd name="connsiteY27" fmla="*/ 400054 h 406413"/>
              <a:gd name="connsiteX28" fmla="*/ 1489075 w 3486150"/>
              <a:gd name="connsiteY28" fmla="*/ 28579 h 406413"/>
              <a:gd name="connsiteX29" fmla="*/ 1546225 w 3486150"/>
              <a:gd name="connsiteY29" fmla="*/ 400054 h 406413"/>
              <a:gd name="connsiteX30" fmla="*/ 1606550 w 3486150"/>
              <a:gd name="connsiteY30" fmla="*/ 38104 h 406413"/>
              <a:gd name="connsiteX31" fmla="*/ 1654175 w 3486150"/>
              <a:gd name="connsiteY31" fmla="*/ 384179 h 406413"/>
              <a:gd name="connsiteX32" fmla="*/ 1704975 w 3486150"/>
              <a:gd name="connsiteY32" fmla="*/ 31754 h 406413"/>
              <a:gd name="connsiteX33" fmla="*/ 1762125 w 3486150"/>
              <a:gd name="connsiteY33" fmla="*/ 387354 h 406413"/>
              <a:gd name="connsiteX34" fmla="*/ 1825625 w 3486150"/>
              <a:gd name="connsiteY34" fmla="*/ 15879 h 406413"/>
              <a:gd name="connsiteX35" fmla="*/ 1870075 w 3486150"/>
              <a:gd name="connsiteY35" fmla="*/ 393704 h 406413"/>
              <a:gd name="connsiteX36" fmla="*/ 1933575 w 3486150"/>
              <a:gd name="connsiteY36" fmla="*/ 22229 h 406413"/>
              <a:gd name="connsiteX37" fmla="*/ 1990725 w 3486150"/>
              <a:gd name="connsiteY37" fmla="*/ 381004 h 406413"/>
              <a:gd name="connsiteX38" fmla="*/ 2038350 w 3486150"/>
              <a:gd name="connsiteY38" fmla="*/ 3179 h 406413"/>
              <a:gd name="connsiteX39" fmla="*/ 2095500 w 3486150"/>
              <a:gd name="connsiteY39" fmla="*/ 381004 h 406413"/>
              <a:gd name="connsiteX40" fmla="*/ 2149475 w 3486150"/>
              <a:gd name="connsiteY40" fmla="*/ 12704 h 406413"/>
              <a:gd name="connsiteX41" fmla="*/ 2203450 w 3486150"/>
              <a:gd name="connsiteY41" fmla="*/ 368304 h 406413"/>
              <a:gd name="connsiteX42" fmla="*/ 2263775 w 3486150"/>
              <a:gd name="connsiteY42" fmla="*/ 12704 h 406413"/>
              <a:gd name="connsiteX43" fmla="*/ 2314575 w 3486150"/>
              <a:gd name="connsiteY43" fmla="*/ 371479 h 406413"/>
              <a:gd name="connsiteX44" fmla="*/ 2365375 w 3486150"/>
              <a:gd name="connsiteY44" fmla="*/ 6354 h 406413"/>
              <a:gd name="connsiteX45" fmla="*/ 2425700 w 3486150"/>
              <a:gd name="connsiteY45" fmla="*/ 390529 h 406413"/>
              <a:gd name="connsiteX46" fmla="*/ 2473325 w 3486150"/>
              <a:gd name="connsiteY46" fmla="*/ 4 h 406413"/>
              <a:gd name="connsiteX47" fmla="*/ 2530475 w 3486150"/>
              <a:gd name="connsiteY47" fmla="*/ 381004 h 406413"/>
              <a:gd name="connsiteX48" fmla="*/ 2584450 w 3486150"/>
              <a:gd name="connsiteY48" fmla="*/ 15879 h 406413"/>
              <a:gd name="connsiteX49" fmla="*/ 2647950 w 3486150"/>
              <a:gd name="connsiteY49" fmla="*/ 377829 h 406413"/>
              <a:gd name="connsiteX50" fmla="*/ 2698750 w 3486150"/>
              <a:gd name="connsiteY50" fmla="*/ 19054 h 406413"/>
              <a:gd name="connsiteX51" fmla="*/ 2752725 w 3486150"/>
              <a:gd name="connsiteY51" fmla="*/ 377829 h 406413"/>
              <a:gd name="connsiteX52" fmla="*/ 2797175 w 3486150"/>
              <a:gd name="connsiteY52" fmla="*/ 28579 h 406413"/>
              <a:gd name="connsiteX53" fmla="*/ 2867025 w 3486150"/>
              <a:gd name="connsiteY53" fmla="*/ 377829 h 406413"/>
              <a:gd name="connsiteX54" fmla="*/ 2924175 w 3486150"/>
              <a:gd name="connsiteY54" fmla="*/ 31754 h 406413"/>
              <a:gd name="connsiteX55" fmla="*/ 2968625 w 3486150"/>
              <a:gd name="connsiteY55" fmla="*/ 371479 h 406413"/>
              <a:gd name="connsiteX56" fmla="*/ 3019425 w 3486150"/>
              <a:gd name="connsiteY56" fmla="*/ 19054 h 406413"/>
              <a:gd name="connsiteX57" fmla="*/ 3079750 w 3486150"/>
              <a:gd name="connsiteY57" fmla="*/ 381004 h 406413"/>
              <a:gd name="connsiteX58" fmla="*/ 3130550 w 3486150"/>
              <a:gd name="connsiteY58" fmla="*/ 22229 h 406413"/>
              <a:gd name="connsiteX59" fmla="*/ 3190875 w 3486150"/>
              <a:gd name="connsiteY59" fmla="*/ 377829 h 406413"/>
              <a:gd name="connsiteX60" fmla="*/ 3235325 w 3486150"/>
              <a:gd name="connsiteY60" fmla="*/ 9529 h 406413"/>
              <a:gd name="connsiteX61" fmla="*/ 3295650 w 3486150"/>
              <a:gd name="connsiteY61" fmla="*/ 377829 h 406413"/>
              <a:gd name="connsiteX62" fmla="*/ 3355975 w 3486150"/>
              <a:gd name="connsiteY62" fmla="*/ 3179 h 406413"/>
              <a:gd name="connsiteX63" fmla="*/ 3394075 w 3486150"/>
              <a:gd name="connsiteY63" fmla="*/ 361954 h 406413"/>
              <a:gd name="connsiteX64" fmla="*/ 3441700 w 3486150"/>
              <a:gd name="connsiteY64" fmla="*/ 19054 h 406413"/>
              <a:gd name="connsiteX65" fmla="*/ 3486150 w 3486150"/>
              <a:gd name="connsiteY65" fmla="*/ 231779 h 40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486150" h="406413">
                <a:moveTo>
                  <a:pt x="0" y="120654"/>
                </a:moveTo>
                <a:cubicBezTo>
                  <a:pt x="6879" y="260618"/>
                  <a:pt x="13758" y="400583"/>
                  <a:pt x="28575" y="387354"/>
                </a:cubicBezTo>
                <a:cubicBezTo>
                  <a:pt x="43392" y="374125"/>
                  <a:pt x="70379" y="41279"/>
                  <a:pt x="88900" y="41279"/>
                </a:cubicBezTo>
                <a:cubicBezTo>
                  <a:pt x="107421" y="41279"/>
                  <a:pt x="122237" y="390000"/>
                  <a:pt x="139700" y="387354"/>
                </a:cubicBezTo>
                <a:cubicBezTo>
                  <a:pt x="157163" y="384708"/>
                  <a:pt x="175154" y="25933"/>
                  <a:pt x="193675" y="25404"/>
                </a:cubicBezTo>
                <a:cubicBezTo>
                  <a:pt x="212196" y="24875"/>
                  <a:pt x="232304" y="384179"/>
                  <a:pt x="250825" y="384179"/>
                </a:cubicBezTo>
                <a:cubicBezTo>
                  <a:pt x="269346" y="384179"/>
                  <a:pt x="287338" y="25404"/>
                  <a:pt x="304800" y="25404"/>
                </a:cubicBezTo>
                <a:cubicBezTo>
                  <a:pt x="322262" y="25404"/>
                  <a:pt x="338667" y="382592"/>
                  <a:pt x="355600" y="384179"/>
                </a:cubicBezTo>
                <a:cubicBezTo>
                  <a:pt x="372533" y="385767"/>
                  <a:pt x="387350" y="34929"/>
                  <a:pt x="406400" y="34929"/>
                </a:cubicBezTo>
                <a:cubicBezTo>
                  <a:pt x="425450" y="34929"/>
                  <a:pt x="450321" y="384708"/>
                  <a:pt x="469900" y="384179"/>
                </a:cubicBezTo>
                <a:cubicBezTo>
                  <a:pt x="489479" y="383650"/>
                  <a:pt x="505354" y="31754"/>
                  <a:pt x="523875" y="31754"/>
                </a:cubicBezTo>
                <a:cubicBezTo>
                  <a:pt x="542396" y="31754"/>
                  <a:pt x="563563" y="386296"/>
                  <a:pt x="581025" y="384179"/>
                </a:cubicBezTo>
                <a:cubicBezTo>
                  <a:pt x="598487" y="382062"/>
                  <a:pt x="611188" y="19054"/>
                  <a:pt x="628650" y="19054"/>
                </a:cubicBezTo>
                <a:cubicBezTo>
                  <a:pt x="646112" y="19054"/>
                  <a:pt x="667279" y="383121"/>
                  <a:pt x="685800" y="384179"/>
                </a:cubicBezTo>
                <a:cubicBezTo>
                  <a:pt x="704321" y="385237"/>
                  <a:pt x="722313" y="25933"/>
                  <a:pt x="739775" y="25404"/>
                </a:cubicBezTo>
                <a:cubicBezTo>
                  <a:pt x="757237" y="24875"/>
                  <a:pt x="772584" y="379946"/>
                  <a:pt x="790575" y="381004"/>
                </a:cubicBezTo>
                <a:cubicBezTo>
                  <a:pt x="808566" y="382062"/>
                  <a:pt x="830263" y="30696"/>
                  <a:pt x="847725" y="31754"/>
                </a:cubicBezTo>
                <a:cubicBezTo>
                  <a:pt x="865187" y="32812"/>
                  <a:pt x="877888" y="385237"/>
                  <a:pt x="895350" y="387354"/>
                </a:cubicBezTo>
                <a:cubicBezTo>
                  <a:pt x="912812" y="389471"/>
                  <a:pt x="935038" y="43925"/>
                  <a:pt x="952500" y="44454"/>
                </a:cubicBezTo>
                <a:cubicBezTo>
                  <a:pt x="969962" y="44983"/>
                  <a:pt x="981604" y="392116"/>
                  <a:pt x="1000125" y="390529"/>
                </a:cubicBezTo>
                <a:cubicBezTo>
                  <a:pt x="1018646" y="388942"/>
                  <a:pt x="1044575" y="33871"/>
                  <a:pt x="1063625" y="34929"/>
                </a:cubicBezTo>
                <a:cubicBezTo>
                  <a:pt x="1082675" y="35987"/>
                  <a:pt x="1096433" y="395292"/>
                  <a:pt x="1114425" y="396879"/>
                </a:cubicBezTo>
                <a:cubicBezTo>
                  <a:pt x="1132417" y="398467"/>
                  <a:pt x="1153583" y="46041"/>
                  <a:pt x="1171575" y="44454"/>
                </a:cubicBezTo>
                <a:cubicBezTo>
                  <a:pt x="1189567" y="42866"/>
                  <a:pt x="1205971" y="386296"/>
                  <a:pt x="1222375" y="387354"/>
                </a:cubicBezTo>
                <a:cubicBezTo>
                  <a:pt x="1238779" y="388412"/>
                  <a:pt x="1252538" y="47629"/>
                  <a:pt x="1270000" y="50804"/>
                </a:cubicBezTo>
                <a:cubicBezTo>
                  <a:pt x="1287463" y="53979"/>
                  <a:pt x="1307571" y="408521"/>
                  <a:pt x="1327150" y="406404"/>
                </a:cubicBezTo>
                <a:cubicBezTo>
                  <a:pt x="1346729" y="404287"/>
                  <a:pt x="1368425" y="39162"/>
                  <a:pt x="1387475" y="38104"/>
                </a:cubicBezTo>
                <a:cubicBezTo>
                  <a:pt x="1406525" y="37046"/>
                  <a:pt x="1424517" y="401642"/>
                  <a:pt x="1441450" y="400054"/>
                </a:cubicBezTo>
                <a:cubicBezTo>
                  <a:pt x="1458383" y="398467"/>
                  <a:pt x="1471613" y="28579"/>
                  <a:pt x="1489075" y="28579"/>
                </a:cubicBezTo>
                <a:cubicBezTo>
                  <a:pt x="1506537" y="28579"/>
                  <a:pt x="1526646" y="398467"/>
                  <a:pt x="1546225" y="400054"/>
                </a:cubicBezTo>
                <a:cubicBezTo>
                  <a:pt x="1565804" y="401641"/>
                  <a:pt x="1588558" y="40750"/>
                  <a:pt x="1606550" y="38104"/>
                </a:cubicBezTo>
                <a:cubicBezTo>
                  <a:pt x="1624542" y="35458"/>
                  <a:pt x="1637771" y="385237"/>
                  <a:pt x="1654175" y="384179"/>
                </a:cubicBezTo>
                <a:cubicBezTo>
                  <a:pt x="1670579" y="383121"/>
                  <a:pt x="1686983" y="31225"/>
                  <a:pt x="1704975" y="31754"/>
                </a:cubicBezTo>
                <a:cubicBezTo>
                  <a:pt x="1722967" y="32283"/>
                  <a:pt x="1742017" y="390000"/>
                  <a:pt x="1762125" y="387354"/>
                </a:cubicBezTo>
                <a:cubicBezTo>
                  <a:pt x="1782233" y="384708"/>
                  <a:pt x="1807634" y="14821"/>
                  <a:pt x="1825625" y="15879"/>
                </a:cubicBezTo>
                <a:cubicBezTo>
                  <a:pt x="1843616" y="16937"/>
                  <a:pt x="1852084" y="392646"/>
                  <a:pt x="1870075" y="393704"/>
                </a:cubicBezTo>
                <a:cubicBezTo>
                  <a:pt x="1888066" y="394762"/>
                  <a:pt x="1913467" y="24346"/>
                  <a:pt x="1933575" y="22229"/>
                </a:cubicBezTo>
                <a:cubicBezTo>
                  <a:pt x="1953683" y="20112"/>
                  <a:pt x="1973263" y="384179"/>
                  <a:pt x="1990725" y="381004"/>
                </a:cubicBezTo>
                <a:cubicBezTo>
                  <a:pt x="2008188" y="377829"/>
                  <a:pt x="2020888" y="3179"/>
                  <a:pt x="2038350" y="3179"/>
                </a:cubicBezTo>
                <a:cubicBezTo>
                  <a:pt x="2055812" y="3179"/>
                  <a:pt x="2076979" y="379417"/>
                  <a:pt x="2095500" y="381004"/>
                </a:cubicBezTo>
                <a:cubicBezTo>
                  <a:pt x="2114021" y="382591"/>
                  <a:pt x="2131483" y="14821"/>
                  <a:pt x="2149475" y="12704"/>
                </a:cubicBezTo>
                <a:cubicBezTo>
                  <a:pt x="2167467" y="10587"/>
                  <a:pt x="2184400" y="368304"/>
                  <a:pt x="2203450" y="368304"/>
                </a:cubicBezTo>
                <a:cubicBezTo>
                  <a:pt x="2222500" y="368304"/>
                  <a:pt x="2245254" y="12175"/>
                  <a:pt x="2263775" y="12704"/>
                </a:cubicBezTo>
                <a:cubicBezTo>
                  <a:pt x="2282296" y="13233"/>
                  <a:pt x="2297642" y="372537"/>
                  <a:pt x="2314575" y="371479"/>
                </a:cubicBezTo>
                <a:cubicBezTo>
                  <a:pt x="2331508" y="370421"/>
                  <a:pt x="2346854" y="3179"/>
                  <a:pt x="2365375" y="6354"/>
                </a:cubicBezTo>
                <a:cubicBezTo>
                  <a:pt x="2383896" y="9529"/>
                  <a:pt x="2407709" y="391587"/>
                  <a:pt x="2425700" y="390529"/>
                </a:cubicBezTo>
                <a:cubicBezTo>
                  <a:pt x="2443691" y="389471"/>
                  <a:pt x="2455863" y="1591"/>
                  <a:pt x="2473325" y="4"/>
                </a:cubicBezTo>
                <a:cubicBezTo>
                  <a:pt x="2490787" y="-1583"/>
                  <a:pt x="2511954" y="378358"/>
                  <a:pt x="2530475" y="381004"/>
                </a:cubicBezTo>
                <a:cubicBezTo>
                  <a:pt x="2548996" y="383650"/>
                  <a:pt x="2564871" y="16408"/>
                  <a:pt x="2584450" y="15879"/>
                </a:cubicBezTo>
                <a:cubicBezTo>
                  <a:pt x="2604029" y="15350"/>
                  <a:pt x="2628900" y="377300"/>
                  <a:pt x="2647950" y="377829"/>
                </a:cubicBezTo>
                <a:cubicBezTo>
                  <a:pt x="2667000" y="378358"/>
                  <a:pt x="2681288" y="19054"/>
                  <a:pt x="2698750" y="19054"/>
                </a:cubicBezTo>
                <a:cubicBezTo>
                  <a:pt x="2716212" y="19054"/>
                  <a:pt x="2736321" y="376242"/>
                  <a:pt x="2752725" y="377829"/>
                </a:cubicBezTo>
                <a:cubicBezTo>
                  <a:pt x="2769129" y="379416"/>
                  <a:pt x="2778125" y="28579"/>
                  <a:pt x="2797175" y="28579"/>
                </a:cubicBezTo>
                <a:cubicBezTo>
                  <a:pt x="2816225" y="28579"/>
                  <a:pt x="2845858" y="377300"/>
                  <a:pt x="2867025" y="377829"/>
                </a:cubicBezTo>
                <a:cubicBezTo>
                  <a:pt x="2888192" y="378358"/>
                  <a:pt x="2907242" y="32812"/>
                  <a:pt x="2924175" y="31754"/>
                </a:cubicBezTo>
                <a:cubicBezTo>
                  <a:pt x="2941108" y="30696"/>
                  <a:pt x="2952750" y="373596"/>
                  <a:pt x="2968625" y="371479"/>
                </a:cubicBezTo>
                <a:cubicBezTo>
                  <a:pt x="2984500" y="369362"/>
                  <a:pt x="3000904" y="17467"/>
                  <a:pt x="3019425" y="19054"/>
                </a:cubicBezTo>
                <a:cubicBezTo>
                  <a:pt x="3037946" y="20641"/>
                  <a:pt x="3061229" y="380475"/>
                  <a:pt x="3079750" y="381004"/>
                </a:cubicBezTo>
                <a:cubicBezTo>
                  <a:pt x="3098271" y="381533"/>
                  <a:pt x="3112029" y="22758"/>
                  <a:pt x="3130550" y="22229"/>
                </a:cubicBezTo>
                <a:cubicBezTo>
                  <a:pt x="3149071" y="21700"/>
                  <a:pt x="3173413" y="379946"/>
                  <a:pt x="3190875" y="377829"/>
                </a:cubicBezTo>
                <a:cubicBezTo>
                  <a:pt x="3208337" y="375712"/>
                  <a:pt x="3217863" y="9529"/>
                  <a:pt x="3235325" y="9529"/>
                </a:cubicBezTo>
                <a:cubicBezTo>
                  <a:pt x="3252787" y="9529"/>
                  <a:pt x="3275542" y="378887"/>
                  <a:pt x="3295650" y="377829"/>
                </a:cubicBezTo>
                <a:cubicBezTo>
                  <a:pt x="3315758" y="376771"/>
                  <a:pt x="3339571" y="5825"/>
                  <a:pt x="3355975" y="3179"/>
                </a:cubicBezTo>
                <a:cubicBezTo>
                  <a:pt x="3372379" y="533"/>
                  <a:pt x="3379788" y="359308"/>
                  <a:pt x="3394075" y="361954"/>
                </a:cubicBezTo>
                <a:cubicBezTo>
                  <a:pt x="3408362" y="364600"/>
                  <a:pt x="3426354" y="40750"/>
                  <a:pt x="3441700" y="19054"/>
                </a:cubicBezTo>
                <a:cubicBezTo>
                  <a:pt x="3457046" y="-2642"/>
                  <a:pt x="3471598" y="114568"/>
                  <a:pt x="3486150" y="231779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/>
          <p:cNvSpPr/>
          <p:nvPr/>
        </p:nvSpPr>
        <p:spPr>
          <a:xfrm>
            <a:off x="5026025" y="2739113"/>
            <a:ext cx="3536950" cy="616004"/>
          </a:xfrm>
          <a:custGeom>
            <a:avLst/>
            <a:gdLst>
              <a:gd name="connsiteX0" fmla="*/ 0 w 3536950"/>
              <a:gd name="connsiteY0" fmla="*/ 339729 h 615997"/>
              <a:gd name="connsiteX1" fmla="*/ 320675 w 3536950"/>
              <a:gd name="connsiteY1" fmla="*/ 4 h 615997"/>
              <a:gd name="connsiteX2" fmla="*/ 635000 w 3536950"/>
              <a:gd name="connsiteY2" fmla="*/ 346079 h 615997"/>
              <a:gd name="connsiteX3" fmla="*/ 901700 w 3536950"/>
              <a:gd name="connsiteY3" fmla="*/ 612779 h 615997"/>
              <a:gd name="connsiteX4" fmla="*/ 1181100 w 3536950"/>
              <a:gd name="connsiteY4" fmla="*/ 342904 h 615997"/>
              <a:gd name="connsiteX5" fmla="*/ 1489075 w 3536950"/>
              <a:gd name="connsiteY5" fmla="*/ 6354 h 615997"/>
              <a:gd name="connsiteX6" fmla="*/ 1803400 w 3536950"/>
              <a:gd name="connsiteY6" fmla="*/ 342904 h 615997"/>
              <a:gd name="connsiteX7" fmla="*/ 2079625 w 3536950"/>
              <a:gd name="connsiteY7" fmla="*/ 609604 h 615997"/>
              <a:gd name="connsiteX8" fmla="*/ 2355850 w 3536950"/>
              <a:gd name="connsiteY8" fmla="*/ 339729 h 615997"/>
              <a:gd name="connsiteX9" fmla="*/ 2644775 w 3536950"/>
              <a:gd name="connsiteY9" fmla="*/ 4 h 615997"/>
              <a:gd name="connsiteX10" fmla="*/ 2968625 w 3536950"/>
              <a:gd name="connsiteY10" fmla="*/ 346079 h 615997"/>
              <a:gd name="connsiteX11" fmla="*/ 3238500 w 3536950"/>
              <a:gd name="connsiteY11" fmla="*/ 615954 h 615997"/>
              <a:gd name="connsiteX12" fmla="*/ 3536950 w 3536950"/>
              <a:gd name="connsiteY12" fmla="*/ 327029 h 615997"/>
              <a:gd name="connsiteX0" fmla="*/ 0 w 3536950"/>
              <a:gd name="connsiteY0" fmla="*/ 339729 h 615997"/>
              <a:gd name="connsiteX1" fmla="*/ 320675 w 3536950"/>
              <a:gd name="connsiteY1" fmla="*/ 4 h 615997"/>
              <a:gd name="connsiteX2" fmla="*/ 635000 w 3536950"/>
              <a:gd name="connsiteY2" fmla="*/ 346079 h 615997"/>
              <a:gd name="connsiteX3" fmla="*/ 901700 w 3536950"/>
              <a:gd name="connsiteY3" fmla="*/ 612779 h 615997"/>
              <a:gd name="connsiteX4" fmla="*/ 1181100 w 3536950"/>
              <a:gd name="connsiteY4" fmla="*/ 342904 h 615997"/>
              <a:gd name="connsiteX5" fmla="*/ 1489075 w 3536950"/>
              <a:gd name="connsiteY5" fmla="*/ 6354 h 615997"/>
              <a:gd name="connsiteX6" fmla="*/ 1803400 w 3536950"/>
              <a:gd name="connsiteY6" fmla="*/ 342904 h 615997"/>
              <a:gd name="connsiteX7" fmla="*/ 2079625 w 3536950"/>
              <a:gd name="connsiteY7" fmla="*/ 609604 h 615997"/>
              <a:gd name="connsiteX8" fmla="*/ 2355850 w 3536950"/>
              <a:gd name="connsiteY8" fmla="*/ 339729 h 615997"/>
              <a:gd name="connsiteX9" fmla="*/ 2644775 w 3536950"/>
              <a:gd name="connsiteY9" fmla="*/ 4 h 615997"/>
              <a:gd name="connsiteX10" fmla="*/ 2968625 w 3536950"/>
              <a:gd name="connsiteY10" fmla="*/ 346079 h 615997"/>
              <a:gd name="connsiteX11" fmla="*/ 3238500 w 3536950"/>
              <a:gd name="connsiteY11" fmla="*/ 615954 h 615997"/>
              <a:gd name="connsiteX12" fmla="*/ 3536950 w 3536950"/>
              <a:gd name="connsiteY12" fmla="*/ 327029 h 615997"/>
              <a:gd name="connsiteX0" fmla="*/ 0 w 3536950"/>
              <a:gd name="connsiteY0" fmla="*/ 339729 h 615997"/>
              <a:gd name="connsiteX1" fmla="*/ 320675 w 3536950"/>
              <a:gd name="connsiteY1" fmla="*/ 4 h 615997"/>
              <a:gd name="connsiteX2" fmla="*/ 635000 w 3536950"/>
              <a:gd name="connsiteY2" fmla="*/ 346079 h 615997"/>
              <a:gd name="connsiteX3" fmla="*/ 901700 w 3536950"/>
              <a:gd name="connsiteY3" fmla="*/ 612779 h 615997"/>
              <a:gd name="connsiteX4" fmla="*/ 1181100 w 3536950"/>
              <a:gd name="connsiteY4" fmla="*/ 342904 h 615997"/>
              <a:gd name="connsiteX5" fmla="*/ 1489075 w 3536950"/>
              <a:gd name="connsiteY5" fmla="*/ 6354 h 615997"/>
              <a:gd name="connsiteX6" fmla="*/ 1803400 w 3536950"/>
              <a:gd name="connsiteY6" fmla="*/ 342904 h 615997"/>
              <a:gd name="connsiteX7" fmla="*/ 2079625 w 3536950"/>
              <a:gd name="connsiteY7" fmla="*/ 609604 h 615997"/>
              <a:gd name="connsiteX8" fmla="*/ 2355850 w 3536950"/>
              <a:gd name="connsiteY8" fmla="*/ 339729 h 615997"/>
              <a:gd name="connsiteX9" fmla="*/ 2644775 w 3536950"/>
              <a:gd name="connsiteY9" fmla="*/ 4 h 615997"/>
              <a:gd name="connsiteX10" fmla="*/ 2968625 w 3536950"/>
              <a:gd name="connsiteY10" fmla="*/ 346079 h 615997"/>
              <a:gd name="connsiteX11" fmla="*/ 3238500 w 3536950"/>
              <a:gd name="connsiteY11" fmla="*/ 615954 h 615997"/>
              <a:gd name="connsiteX12" fmla="*/ 3536950 w 3536950"/>
              <a:gd name="connsiteY12" fmla="*/ 327029 h 615997"/>
              <a:gd name="connsiteX0" fmla="*/ 0 w 3536950"/>
              <a:gd name="connsiteY0" fmla="*/ 339729 h 615997"/>
              <a:gd name="connsiteX1" fmla="*/ 320675 w 3536950"/>
              <a:gd name="connsiteY1" fmla="*/ 4 h 615997"/>
              <a:gd name="connsiteX2" fmla="*/ 635000 w 3536950"/>
              <a:gd name="connsiteY2" fmla="*/ 346079 h 615997"/>
              <a:gd name="connsiteX3" fmla="*/ 901700 w 3536950"/>
              <a:gd name="connsiteY3" fmla="*/ 612779 h 615997"/>
              <a:gd name="connsiteX4" fmla="*/ 1181100 w 3536950"/>
              <a:gd name="connsiteY4" fmla="*/ 342904 h 615997"/>
              <a:gd name="connsiteX5" fmla="*/ 1489075 w 3536950"/>
              <a:gd name="connsiteY5" fmla="*/ 6354 h 615997"/>
              <a:gd name="connsiteX6" fmla="*/ 1803400 w 3536950"/>
              <a:gd name="connsiteY6" fmla="*/ 342904 h 615997"/>
              <a:gd name="connsiteX7" fmla="*/ 2079625 w 3536950"/>
              <a:gd name="connsiteY7" fmla="*/ 609604 h 615997"/>
              <a:gd name="connsiteX8" fmla="*/ 2355850 w 3536950"/>
              <a:gd name="connsiteY8" fmla="*/ 339729 h 615997"/>
              <a:gd name="connsiteX9" fmla="*/ 2644775 w 3536950"/>
              <a:gd name="connsiteY9" fmla="*/ 4 h 615997"/>
              <a:gd name="connsiteX10" fmla="*/ 2968625 w 3536950"/>
              <a:gd name="connsiteY10" fmla="*/ 346079 h 615997"/>
              <a:gd name="connsiteX11" fmla="*/ 3238500 w 3536950"/>
              <a:gd name="connsiteY11" fmla="*/ 615954 h 615997"/>
              <a:gd name="connsiteX12" fmla="*/ 3536950 w 3536950"/>
              <a:gd name="connsiteY12" fmla="*/ 327029 h 615997"/>
              <a:gd name="connsiteX0" fmla="*/ 0 w 3536950"/>
              <a:gd name="connsiteY0" fmla="*/ 339729 h 615997"/>
              <a:gd name="connsiteX1" fmla="*/ 320675 w 3536950"/>
              <a:gd name="connsiteY1" fmla="*/ 4 h 615997"/>
              <a:gd name="connsiteX2" fmla="*/ 635000 w 3536950"/>
              <a:gd name="connsiteY2" fmla="*/ 346079 h 615997"/>
              <a:gd name="connsiteX3" fmla="*/ 901700 w 3536950"/>
              <a:gd name="connsiteY3" fmla="*/ 612779 h 615997"/>
              <a:gd name="connsiteX4" fmla="*/ 1181100 w 3536950"/>
              <a:gd name="connsiteY4" fmla="*/ 342904 h 615997"/>
              <a:gd name="connsiteX5" fmla="*/ 1489075 w 3536950"/>
              <a:gd name="connsiteY5" fmla="*/ 6354 h 615997"/>
              <a:gd name="connsiteX6" fmla="*/ 1803400 w 3536950"/>
              <a:gd name="connsiteY6" fmla="*/ 342904 h 615997"/>
              <a:gd name="connsiteX7" fmla="*/ 2079625 w 3536950"/>
              <a:gd name="connsiteY7" fmla="*/ 609604 h 615997"/>
              <a:gd name="connsiteX8" fmla="*/ 2355850 w 3536950"/>
              <a:gd name="connsiteY8" fmla="*/ 339729 h 615997"/>
              <a:gd name="connsiteX9" fmla="*/ 2644775 w 3536950"/>
              <a:gd name="connsiteY9" fmla="*/ 4 h 615997"/>
              <a:gd name="connsiteX10" fmla="*/ 2968625 w 3536950"/>
              <a:gd name="connsiteY10" fmla="*/ 346079 h 615997"/>
              <a:gd name="connsiteX11" fmla="*/ 3238500 w 3536950"/>
              <a:gd name="connsiteY11" fmla="*/ 615954 h 615997"/>
              <a:gd name="connsiteX12" fmla="*/ 3536950 w 3536950"/>
              <a:gd name="connsiteY12" fmla="*/ 327029 h 615997"/>
              <a:gd name="connsiteX0" fmla="*/ 0 w 3536950"/>
              <a:gd name="connsiteY0" fmla="*/ 339729 h 615997"/>
              <a:gd name="connsiteX1" fmla="*/ 320675 w 3536950"/>
              <a:gd name="connsiteY1" fmla="*/ 4 h 615997"/>
              <a:gd name="connsiteX2" fmla="*/ 635000 w 3536950"/>
              <a:gd name="connsiteY2" fmla="*/ 346079 h 615997"/>
              <a:gd name="connsiteX3" fmla="*/ 901700 w 3536950"/>
              <a:gd name="connsiteY3" fmla="*/ 612779 h 615997"/>
              <a:gd name="connsiteX4" fmla="*/ 1181100 w 3536950"/>
              <a:gd name="connsiteY4" fmla="*/ 342904 h 615997"/>
              <a:gd name="connsiteX5" fmla="*/ 1498600 w 3536950"/>
              <a:gd name="connsiteY5" fmla="*/ 9529 h 615997"/>
              <a:gd name="connsiteX6" fmla="*/ 1803400 w 3536950"/>
              <a:gd name="connsiteY6" fmla="*/ 342904 h 615997"/>
              <a:gd name="connsiteX7" fmla="*/ 2079625 w 3536950"/>
              <a:gd name="connsiteY7" fmla="*/ 609604 h 615997"/>
              <a:gd name="connsiteX8" fmla="*/ 2355850 w 3536950"/>
              <a:gd name="connsiteY8" fmla="*/ 339729 h 615997"/>
              <a:gd name="connsiteX9" fmla="*/ 2644775 w 3536950"/>
              <a:gd name="connsiteY9" fmla="*/ 4 h 615997"/>
              <a:gd name="connsiteX10" fmla="*/ 2968625 w 3536950"/>
              <a:gd name="connsiteY10" fmla="*/ 346079 h 615997"/>
              <a:gd name="connsiteX11" fmla="*/ 3238500 w 3536950"/>
              <a:gd name="connsiteY11" fmla="*/ 615954 h 615997"/>
              <a:gd name="connsiteX12" fmla="*/ 3536950 w 3536950"/>
              <a:gd name="connsiteY12" fmla="*/ 327029 h 615997"/>
              <a:gd name="connsiteX0" fmla="*/ 0 w 3536950"/>
              <a:gd name="connsiteY0" fmla="*/ 339729 h 615997"/>
              <a:gd name="connsiteX1" fmla="*/ 320675 w 3536950"/>
              <a:gd name="connsiteY1" fmla="*/ 4 h 615997"/>
              <a:gd name="connsiteX2" fmla="*/ 635000 w 3536950"/>
              <a:gd name="connsiteY2" fmla="*/ 346079 h 615997"/>
              <a:gd name="connsiteX3" fmla="*/ 901700 w 3536950"/>
              <a:gd name="connsiteY3" fmla="*/ 612779 h 615997"/>
              <a:gd name="connsiteX4" fmla="*/ 1181100 w 3536950"/>
              <a:gd name="connsiteY4" fmla="*/ 342904 h 615997"/>
              <a:gd name="connsiteX5" fmla="*/ 1498600 w 3536950"/>
              <a:gd name="connsiteY5" fmla="*/ 9529 h 615997"/>
              <a:gd name="connsiteX6" fmla="*/ 1803400 w 3536950"/>
              <a:gd name="connsiteY6" fmla="*/ 342904 h 615997"/>
              <a:gd name="connsiteX7" fmla="*/ 2079625 w 3536950"/>
              <a:gd name="connsiteY7" fmla="*/ 609604 h 615997"/>
              <a:gd name="connsiteX8" fmla="*/ 2355850 w 3536950"/>
              <a:gd name="connsiteY8" fmla="*/ 339729 h 615997"/>
              <a:gd name="connsiteX9" fmla="*/ 2644775 w 3536950"/>
              <a:gd name="connsiteY9" fmla="*/ 4 h 615997"/>
              <a:gd name="connsiteX10" fmla="*/ 2968625 w 3536950"/>
              <a:gd name="connsiteY10" fmla="*/ 346079 h 615997"/>
              <a:gd name="connsiteX11" fmla="*/ 3238500 w 3536950"/>
              <a:gd name="connsiteY11" fmla="*/ 615954 h 615997"/>
              <a:gd name="connsiteX12" fmla="*/ 3536950 w 3536950"/>
              <a:gd name="connsiteY12" fmla="*/ 327029 h 615997"/>
              <a:gd name="connsiteX0" fmla="*/ 0 w 3536950"/>
              <a:gd name="connsiteY0" fmla="*/ 339729 h 615997"/>
              <a:gd name="connsiteX1" fmla="*/ 320675 w 3536950"/>
              <a:gd name="connsiteY1" fmla="*/ 4 h 615997"/>
              <a:gd name="connsiteX2" fmla="*/ 635000 w 3536950"/>
              <a:gd name="connsiteY2" fmla="*/ 346079 h 615997"/>
              <a:gd name="connsiteX3" fmla="*/ 901700 w 3536950"/>
              <a:gd name="connsiteY3" fmla="*/ 612779 h 615997"/>
              <a:gd name="connsiteX4" fmla="*/ 1181100 w 3536950"/>
              <a:gd name="connsiteY4" fmla="*/ 342904 h 615997"/>
              <a:gd name="connsiteX5" fmla="*/ 1498600 w 3536950"/>
              <a:gd name="connsiteY5" fmla="*/ 9529 h 615997"/>
              <a:gd name="connsiteX6" fmla="*/ 1803400 w 3536950"/>
              <a:gd name="connsiteY6" fmla="*/ 342904 h 615997"/>
              <a:gd name="connsiteX7" fmla="*/ 2079625 w 3536950"/>
              <a:gd name="connsiteY7" fmla="*/ 609604 h 615997"/>
              <a:gd name="connsiteX8" fmla="*/ 2355850 w 3536950"/>
              <a:gd name="connsiteY8" fmla="*/ 339729 h 615997"/>
              <a:gd name="connsiteX9" fmla="*/ 2644775 w 3536950"/>
              <a:gd name="connsiteY9" fmla="*/ 4 h 615997"/>
              <a:gd name="connsiteX10" fmla="*/ 2968625 w 3536950"/>
              <a:gd name="connsiteY10" fmla="*/ 346079 h 615997"/>
              <a:gd name="connsiteX11" fmla="*/ 3238500 w 3536950"/>
              <a:gd name="connsiteY11" fmla="*/ 615954 h 615997"/>
              <a:gd name="connsiteX12" fmla="*/ 3536950 w 3536950"/>
              <a:gd name="connsiteY12" fmla="*/ 327029 h 615997"/>
              <a:gd name="connsiteX0" fmla="*/ 0 w 3536950"/>
              <a:gd name="connsiteY0" fmla="*/ 339729 h 615997"/>
              <a:gd name="connsiteX1" fmla="*/ 320675 w 3536950"/>
              <a:gd name="connsiteY1" fmla="*/ 4 h 615997"/>
              <a:gd name="connsiteX2" fmla="*/ 635000 w 3536950"/>
              <a:gd name="connsiteY2" fmla="*/ 346079 h 615997"/>
              <a:gd name="connsiteX3" fmla="*/ 901700 w 3536950"/>
              <a:gd name="connsiteY3" fmla="*/ 612779 h 615997"/>
              <a:gd name="connsiteX4" fmla="*/ 1181100 w 3536950"/>
              <a:gd name="connsiteY4" fmla="*/ 342904 h 615997"/>
              <a:gd name="connsiteX5" fmla="*/ 1498600 w 3536950"/>
              <a:gd name="connsiteY5" fmla="*/ 9529 h 615997"/>
              <a:gd name="connsiteX6" fmla="*/ 1803400 w 3536950"/>
              <a:gd name="connsiteY6" fmla="*/ 342904 h 615997"/>
              <a:gd name="connsiteX7" fmla="*/ 2079625 w 3536950"/>
              <a:gd name="connsiteY7" fmla="*/ 609604 h 615997"/>
              <a:gd name="connsiteX8" fmla="*/ 2355850 w 3536950"/>
              <a:gd name="connsiteY8" fmla="*/ 339729 h 615997"/>
              <a:gd name="connsiteX9" fmla="*/ 2644775 w 3536950"/>
              <a:gd name="connsiteY9" fmla="*/ 4 h 615997"/>
              <a:gd name="connsiteX10" fmla="*/ 2968625 w 3536950"/>
              <a:gd name="connsiteY10" fmla="*/ 346079 h 615997"/>
              <a:gd name="connsiteX11" fmla="*/ 3238500 w 3536950"/>
              <a:gd name="connsiteY11" fmla="*/ 615954 h 615997"/>
              <a:gd name="connsiteX12" fmla="*/ 3536950 w 3536950"/>
              <a:gd name="connsiteY12" fmla="*/ 327029 h 615997"/>
              <a:gd name="connsiteX0" fmla="*/ 0 w 3536950"/>
              <a:gd name="connsiteY0" fmla="*/ 339729 h 616011"/>
              <a:gd name="connsiteX1" fmla="*/ 320675 w 3536950"/>
              <a:gd name="connsiteY1" fmla="*/ 4 h 616011"/>
              <a:gd name="connsiteX2" fmla="*/ 635000 w 3536950"/>
              <a:gd name="connsiteY2" fmla="*/ 346079 h 616011"/>
              <a:gd name="connsiteX3" fmla="*/ 901700 w 3536950"/>
              <a:gd name="connsiteY3" fmla="*/ 612779 h 616011"/>
              <a:gd name="connsiteX4" fmla="*/ 1181100 w 3536950"/>
              <a:gd name="connsiteY4" fmla="*/ 342904 h 616011"/>
              <a:gd name="connsiteX5" fmla="*/ 1498600 w 3536950"/>
              <a:gd name="connsiteY5" fmla="*/ 9529 h 616011"/>
              <a:gd name="connsiteX6" fmla="*/ 1803400 w 3536950"/>
              <a:gd name="connsiteY6" fmla="*/ 342904 h 616011"/>
              <a:gd name="connsiteX7" fmla="*/ 2079625 w 3536950"/>
              <a:gd name="connsiteY7" fmla="*/ 609604 h 616011"/>
              <a:gd name="connsiteX8" fmla="*/ 2355850 w 3536950"/>
              <a:gd name="connsiteY8" fmla="*/ 339729 h 616011"/>
              <a:gd name="connsiteX9" fmla="*/ 2644775 w 3536950"/>
              <a:gd name="connsiteY9" fmla="*/ 4 h 616011"/>
              <a:gd name="connsiteX10" fmla="*/ 2968625 w 3536950"/>
              <a:gd name="connsiteY10" fmla="*/ 346079 h 616011"/>
              <a:gd name="connsiteX11" fmla="*/ 3238500 w 3536950"/>
              <a:gd name="connsiteY11" fmla="*/ 615954 h 616011"/>
              <a:gd name="connsiteX12" fmla="*/ 3536950 w 3536950"/>
              <a:gd name="connsiteY12" fmla="*/ 327029 h 616011"/>
              <a:gd name="connsiteX0" fmla="*/ 0 w 3536950"/>
              <a:gd name="connsiteY0" fmla="*/ 339729 h 616004"/>
              <a:gd name="connsiteX1" fmla="*/ 320675 w 3536950"/>
              <a:gd name="connsiteY1" fmla="*/ 4 h 616004"/>
              <a:gd name="connsiteX2" fmla="*/ 635000 w 3536950"/>
              <a:gd name="connsiteY2" fmla="*/ 346079 h 616004"/>
              <a:gd name="connsiteX3" fmla="*/ 901700 w 3536950"/>
              <a:gd name="connsiteY3" fmla="*/ 612779 h 616004"/>
              <a:gd name="connsiteX4" fmla="*/ 1181100 w 3536950"/>
              <a:gd name="connsiteY4" fmla="*/ 342904 h 616004"/>
              <a:gd name="connsiteX5" fmla="*/ 1498600 w 3536950"/>
              <a:gd name="connsiteY5" fmla="*/ 9529 h 616004"/>
              <a:gd name="connsiteX6" fmla="*/ 1803400 w 3536950"/>
              <a:gd name="connsiteY6" fmla="*/ 342904 h 616004"/>
              <a:gd name="connsiteX7" fmla="*/ 2079625 w 3536950"/>
              <a:gd name="connsiteY7" fmla="*/ 609604 h 616004"/>
              <a:gd name="connsiteX8" fmla="*/ 2355850 w 3536950"/>
              <a:gd name="connsiteY8" fmla="*/ 339729 h 616004"/>
              <a:gd name="connsiteX9" fmla="*/ 2644775 w 3536950"/>
              <a:gd name="connsiteY9" fmla="*/ 4 h 616004"/>
              <a:gd name="connsiteX10" fmla="*/ 2968625 w 3536950"/>
              <a:gd name="connsiteY10" fmla="*/ 346079 h 616004"/>
              <a:gd name="connsiteX11" fmla="*/ 3238500 w 3536950"/>
              <a:gd name="connsiteY11" fmla="*/ 615954 h 616004"/>
              <a:gd name="connsiteX12" fmla="*/ 3536950 w 3536950"/>
              <a:gd name="connsiteY12" fmla="*/ 327029 h 616004"/>
              <a:gd name="connsiteX0" fmla="*/ 0 w 3536950"/>
              <a:gd name="connsiteY0" fmla="*/ 339729 h 616004"/>
              <a:gd name="connsiteX1" fmla="*/ 320675 w 3536950"/>
              <a:gd name="connsiteY1" fmla="*/ 4 h 616004"/>
              <a:gd name="connsiteX2" fmla="*/ 635000 w 3536950"/>
              <a:gd name="connsiteY2" fmla="*/ 346079 h 616004"/>
              <a:gd name="connsiteX3" fmla="*/ 901700 w 3536950"/>
              <a:gd name="connsiteY3" fmla="*/ 612779 h 616004"/>
              <a:gd name="connsiteX4" fmla="*/ 1181100 w 3536950"/>
              <a:gd name="connsiteY4" fmla="*/ 342904 h 616004"/>
              <a:gd name="connsiteX5" fmla="*/ 1498600 w 3536950"/>
              <a:gd name="connsiteY5" fmla="*/ 9529 h 616004"/>
              <a:gd name="connsiteX6" fmla="*/ 1803400 w 3536950"/>
              <a:gd name="connsiteY6" fmla="*/ 342904 h 616004"/>
              <a:gd name="connsiteX7" fmla="*/ 2079625 w 3536950"/>
              <a:gd name="connsiteY7" fmla="*/ 609604 h 616004"/>
              <a:gd name="connsiteX8" fmla="*/ 2355850 w 3536950"/>
              <a:gd name="connsiteY8" fmla="*/ 339729 h 616004"/>
              <a:gd name="connsiteX9" fmla="*/ 2644775 w 3536950"/>
              <a:gd name="connsiteY9" fmla="*/ 4 h 616004"/>
              <a:gd name="connsiteX10" fmla="*/ 2968625 w 3536950"/>
              <a:gd name="connsiteY10" fmla="*/ 346079 h 616004"/>
              <a:gd name="connsiteX11" fmla="*/ 3238500 w 3536950"/>
              <a:gd name="connsiteY11" fmla="*/ 615954 h 616004"/>
              <a:gd name="connsiteX12" fmla="*/ 3536950 w 3536950"/>
              <a:gd name="connsiteY12" fmla="*/ 327029 h 616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36950" h="616004">
                <a:moveTo>
                  <a:pt x="0" y="339729"/>
                </a:moveTo>
                <a:cubicBezTo>
                  <a:pt x="107421" y="169337"/>
                  <a:pt x="214842" y="-1054"/>
                  <a:pt x="320675" y="4"/>
                </a:cubicBezTo>
                <a:cubicBezTo>
                  <a:pt x="426508" y="1062"/>
                  <a:pt x="576263" y="228075"/>
                  <a:pt x="635000" y="346079"/>
                </a:cubicBezTo>
                <a:cubicBezTo>
                  <a:pt x="693737" y="464083"/>
                  <a:pt x="810683" y="613308"/>
                  <a:pt x="901700" y="612779"/>
                </a:cubicBezTo>
                <a:cubicBezTo>
                  <a:pt x="992717" y="612250"/>
                  <a:pt x="1097492" y="459321"/>
                  <a:pt x="1181100" y="342904"/>
                </a:cubicBezTo>
                <a:cubicBezTo>
                  <a:pt x="1264708" y="226487"/>
                  <a:pt x="1394883" y="9529"/>
                  <a:pt x="1498600" y="9529"/>
                </a:cubicBezTo>
                <a:cubicBezTo>
                  <a:pt x="1602317" y="9529"/>
                  <a:pt x="1722438" y="223842"/>
                  <a:pt x="1803400" y="342904"/>
                </a:cubicBezTo>
                <a:cubicBezTo>
                  <a:pt x="1884362" y="461966"/>
                  <a:pt x="1987550" y="610133"/>
                  <a:pt x="2079625" y="609604"/>
                </a:cubicBezTo>
                <a:cubicBezTo>
                  <a:pt x="2171700" y="609075"/>
                  <a:pt x="2280708" y="450854"/>
                  <a:pt x="2355850" y="339729"/>
                </a:cubicBezTo>
                <a:cubicBezTo>
                  <a:pt x="2430992" y="228604"/>
                  <a:pt x="2542646" y="-1054"/>
                  <a:pt x="2644775" y="4"/>
                </a:cubicBezTo>
                <a:cubicBezTo>
                  <a:pt x="2746904" y="1062"/>
                  <a:pt x="2879196" y="221196"/>
                  <a:pt x="2968625" y="346079"/>
                </a:cubicBezTo>
                <a:cubicBezTo>
                  <a:pt x="3058054" y="470962"/>
                  <a:pt x="3143779" y="619129"/>
                  <a:pt x="3238500" y="615954"/>
                </a:cubicBezTo>
                <a:cubicBezTo>
                  <a:pt x="3333221" y="612779"/>
                  <a:pt x="3450960" y="473079"/>
                  <a:pt x="3536950" y="327029"/>
                </a:cubicBezTo>
              </a:path>
            </a:pathLst>
          </a:cu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лилиния 23"/>
          <p:cNvSpPr/>
          <p:nvPr/>
        </p:nvSpPr>
        <p:spPr>
          <a:xfrm>
            <a:off x="5026343" y="2280012"/>
            <a:ext cx="3524250" cy="1556250"/>
          </a:xfrm>
          <a:custGeom>
            <a:avLst/>
            <a:gdLst>
              <a:gd name="connsiteX0" fmla="*/ 0 w 3524250"/>
              <a:gd name="connsiteY0" fmla="*/ 923934 h 1776425"/>
              <a:gd name="connsiteX1" fmla="*/ 614362 w 3524250"/>
              <a:gd name="connsiteY1" fmla="*/ 9 h 1776425"/>
              <a:gd name="connsiteX2" fmla="*/ 1219200 w 3524250"/>
              <a:gd name="connsiteY2" fmla="*/ 928697 h 1776425"/>
              <a:gd name="connsiteX3" fmla="*/ 1785937 w 3524250"/>
              <a:gd name="connsiteY3" fmla="*/ 1776422 h 1776425"/>
              <a:gd name="connsiteX4" fmla="*/ 2362200 w 3524250"/>
              <a:gd name="connsiteY4" fmla="*/ 919172 h 1776425"/>
              <a:gd name="connsiteX5" fmla="*/ 2967037 w 3524250"/>
              <a:gd name="connsiteY5" fmla="*/ 9 h 1776425"/>
              <a:gd name="connsiteX6" fmla="*/ 3524250 w 3524250"/>
              <a:gd name="connsiteY6" fmla="*/ 904884 h 1776425"/>
              <a:gd name="connsiteX0" fmla="*/ 0 w 3524250"/>
              <a:gd name="connsiteY0" fmla="*/ 923934 h 1776426"/>
              <a:gd name="connsiteX1" fmla="*/ 614362 w 3524250"/>
              <a:gd name="connsiteY1" fmla="*/ 9 h 1776426"/>
              <a:gd name="connsiteX2" fmla="*/ 1219200 w 3524250"/>
              <a:gd name="connsiteY2" fmla="*/ 928697 h 1776426"/>
              <a:gd name="connsiteX3" fmla="*/ 1785937 w 3524250"/>
              <a:gd name="connsiteY3" fmla="*/ 1776422 h 1776426"/>
              <a:gd name="connsiteX4" fmla="*/ 2362200 w 3524250"/>
              <a:gd name="connsiteY4" fmla="*/ 919172 h 1776426"/>
              <a:gd name="connsiteX5" fmla="*/ 2967037 w 3524250"/>
              <a:gd name="connsiteY5" fmla="*/ 9 h 1776426"/>
              <a:gd name="connsiteX6" fmla="*/ 3524250 w 3524250"/>
              <a:gd name="connsiteY6" fmla="*/ 904884 h 1776426"/>
              <a:gd name="connsiteX0" fmla="*/ 0 w 3524250"/>
              <a:gd name="connsiteY0" fmla="*/ 923934 h 1776426"/>
              <a:gd name="connsiteX1" fmla="*/ 614362 w 3524250"/>
              <a:gd name="connsiteY1" fmla="*/ 9 h 1776426"/>
              <a:gd name="connsiteX2" fmla="*/ 1219200 w 3524250"/>
              <a:gd name="connsiteY2" fmla="*/ 928697 h 1776426"/>
              <a:gd name="connsiteX3" fmla="*/ 1785937 w 3524250"/>
              <a:gd name="connsiteY3" fmla="*/ 1776422 h 1776426"/>
              <a:gd name="connsiteX4" fmla="*/ 2362200 w 3524250"/>
              <a:gd name="connsiteY4" fmla="*/ 919172 h 1776426"/>
              <a:gd name="connsiteX5" fmla="*/ 2967037 w 3524250"/>
              <a:gd name="connsiteY5" fmla="*/ 9 h 1776426"/>
              <a:gd name="connsiteX6" fmla="*/ 3524250 w 3524250"/>
              <a:gd name="connsiteY6" fmla="*/ 904884 h 1776426"/>
              <a:gd name="connsiteX0" fmla="*/ 0 w 3524250"/>
              <a:gd name="connsiteY0" fmla="*/ 923933 h 1776425"/>
              <a:gd name="connsiteX1" fmla="*/ 614362 w 3524250"/>
              <a:gd name="connsiteY1" fmla="*/ 8 h 1776425"/>
              <a:gd name="connsiteX2" fmla="*/ 1219200 w 3524250"/>
              <a:gd name="connsiteY2" fmla="*/ 928696 h 1776425"/>
              <a:gd name="connsiteX3" fmla="*/ 1785937 w 3524250"/>
              <a:gd name="connsiteY3" fmla="*/ 1776421 h 1776425"/>
              <a:gd name="connsiteX4" fmla="*/ 2362200 w 3524250"/>
              <a:gd name="connsiteY4" fmla="*/ 919171 h 1776425"/>
              <a:gd name="connsiteX5" fmla="*/ 2967037 w 3524250"/>
              <a:gd name="connsiteY5" fmla="*/ 8 h 1776425"/>
              <a:gd name="connsiteX6" fmla="*/ 3524250 w 3524250"/>
              <a:gd name="connsiteY6" fmla="*/ 904883 h 1776425"/>
              <a:gd name="connsiteX0" fmla="*/ 0 w 3524250"/>
              <a:gd name="connsiteY0" fmla="*/ 923933 h 1776425"/>
              <a:gd name="connsiteX1" fmla="*/ 614362 w 3524250"/>
              <a:gd name="connsiteY1" fmla="*/ 8 h 1776425"/>
              <a:gd name="connsiteX2" fmla="*/ 1219200 w 3524250"/>
              <a:gd name="connsiteY2" fmla="*/ 928696 h 1776425"/>
              <a:gd name="connsiteX3" fmla="*/ 1785937 w 3524250"/>
              <a:gd name="connsiteY3" fmla="*/ 1776421 h 1776425"/>
              <a:gd name="connsiteX4" fmla="*/ 2362200 w 3524250"/>
              <a:gd name="connsiteY4" fmla="*/ 919171 h 1776425"/>
              <a:gd name="connsiteX5" fmla="*/ 2967037 w 3524250"/>
              <a:gd name="connsiteY5" fmla="*/ 8 h 1776425"/>
              <a:gd name="connsiteX6" fmla="*/ 3524250 w 3524250"/>
              <a:gd name="connsiteY6" fmla="*/ 904883 h 1776425"/>
              <a:gd name="connsiteX0" fmla="*/ 0 w 3524250"/>
              <a:gd name="connsiteY0" fmla="*/ 923933 h 1776425"/>
              <a:gd name="connsiteX1" fmla="*/ 614362 w 3524250"/>
              <a:gd name="connsiteY1" fmla="*/ 8 h 1776425"/>
              <a:gd name="connsiteX2" fmla="*/ 1219200 w 3524250"/>
              <a:gd name="connsiteY2" fmla="*/ 928696 h 1776425"/>
              <a:gd name="connsiteX3" fmla="*/ 1785937 w 3524250"/>
              <a:gd name="connsiteY3" fmla="*/ 1776421 h 1776425"/>
              <a:gd name="connsiteX4" fmla="*/ 2362200 w 3524250"/>
              <a:gd name="connsiteY4" fmla="*/ 919171 h 1776425"/>
              <a:gd name="connsiteX5" fmla="*/ 2967037 w 3524250"/>
              <a:gd name="connsiteY5" fmla="*/ 8 h 1776425"/>
              <a:gd name="connsiteX6" fmla="*/ 3524250 w 3524250"/>
              <a:gd name="connsiteY6" fmla="*/ 904883 h 1776425"/>
              <a:gd name="connsiteX0" fmla="*/ 0 w 3524250"/>
              <a:gd name="connsiteY0" fmla="*/ 923933 h 1776425"/>
              <a:gd name="connsiteX1" fmla="*/ 614362 w 3524250"/>
              <a:gd name="connsiteY1" fmla="*/ 8 h 1776425"/>
              <a:gd name="connsiteX2" fmla="*/ 1219200 w 3524250"/>
              <a:gd name="connsiteY2" fmla="*/ 928696 h 1776425"/>
              <a:gd name="connsiteX3" fmla="*/ 1785937 w 3524250"/>
              <a:gd name="connsiteY3" fmla="*/ 1776421 h 1776425"/>
              <a:gd name="connsiteX4" fmla="*/ 2362200 w 3524250"/>
              <a:gd name="connsiteY4" fmla="*/ 919171 h 1776425"/>
              <a:gd name="connsiteX5" fmla="*/ 2967037 w 3524250"/>
              <a:gd name="connsiteY5" fmla="*/ 8 h 1776425"/>
              <a:gd name="connsiteX6" fmla="*/ 3524250 w 3524250"/>
              <a:gd name="connsiteY6" fmla="*/ 904883 h 1776425"/>
              <a:gd name="connsiteX0" fmla="*/ 0 w 3524250"/>
              <a:gd name="connsiteY0" fmla="*/ 923933 h 1777236"/>
              <a:gd name="connsiteX1" fmla="*/ 614362 w 3524250"/>
              <a:gd name="connsiteY1" fmla="*/ 8 h 1777236"/>
              <a:gd name="connsiteX2" fmla="*/ 1219200 w 3524250"/>
              <a:gd name="connsiteY2" fmla="*/ 928696 h 1777236"/>
              <a:gd name="connsiteX3" fmla="*/ 1785937 w 3524250"/>
              <a:gd name="connsiteY3" fmla="*/ 1776421 h 1777236"/>
              <a:gd name="connsiteX4" fmla="*/ 2362200 w 3524250"/>
              <a:gd name="connsiteY4" fmla="*/ 919171 h 1777236"/>
              <a:gd name="connsiteX5" fmla="*/ 2967037 w 3524250"/>
              <a:gd name="connsiteY5" fmla="*/ 8 h 1777236"/>
              <a:gd name="connsiteX6" fmla="*/ 3524250 w 3524250"/>
              <a:gd name="connsiteY6" fmla="*/ 904883 h 1777236"/>
              <a:gd name="connsiteX0" fmla="*/ 0 w 3524250"/>
              <a:gd name="connsiteY0" fmla="*/ 923933 h 1777236"/>
              <a:gd name="connsiteX1" fmla="*/ 614362 w 3524250"/>
              <a:gd name="connsiteY1" fmla="*/ 8 h 1777236"/>
              <a:gd name="connsiteX2" fmla="*/ 1219200 w 3524250"/>
              <a:gd name="connsiteY2" fmla="*/ 928696 h 1777236"/>
              <a:gd name="connsiteX3" fmla="*/ 1785937 w 3524250"/>
              <a:gd name="connsiteY3" fmla="*/ 1776421 h 1777236"/>
              <a:gd name="connsiteX4" fmla="*/ 2362200 w 3524250"/>
              <a:gd name="connsiteY4" fmla="*/ 919171 h 1777236"/>
              <a:gd name="connsiteX5" fmla="*/ 2967037 w 3524250"/>
              <a:gd name="connsiteY5" fmla="*/ 8 h 1777236"/>
              <a:gd name="connsiteX6" fmla="*/ 3524250 w 3524250"/>
              <a:gd name="connsiteY6" fmla="*/ 904883 h 1777236"/>
              <a:gd name="connsiteX0" fmla="*/ 0 w 3524250"/>
              <a:gd name="connsiteY0" fmla="*/ 924205 h 1777508"/>
              <a:gd name="connsiteX1" fmla="*/ 614362 w 3524250"/>
              <a:gd name="connsiteY1" fmla="*/ 280 h 1777508"/>
              <a:gd name="connsiteX2" fmla="*/ 1219200 w 3524250"/>
              <a:gd name="connsiteY2" fmla="*/ 928968 h 1777508"/>
              <a:gd name="connsiteX3" fmla="*/ 1785937 w 3524250"/>
              <a:gd name="connsiteY3" fmla="*/ 1776693 h 1777508"/>
              <a:gd name="connsiteX4" fmla="*/ 2362200 w 3524250"/>
              <a:gd name="connsiteY4" fmla="*/ 919443 h 1777508"/>
              <a:gd name="connsiteX5" fmla="*/ 2967037 w 3524250"/>
              <a:gd name="connsiteY5" fmla="*/ 280 h 1777508"/>
              <a:gd name="connsiteX6" fmla="*/ 3524250 w 3524250"/>
              <a:gd name="connsiteY6" fmla="*/ 905155 h 1777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4250" h="1777508">
                <a:moveTo>
                  <a:pt x="0" y="924205"/>
                </a:moveTo>
                <a:cubicBezTo>
                  <a:pt x="205581" y="461845"/>
                  <a:pt x="334962" y="-13214"/>
                  <a:pt x="614362" y="280"/>
                </a:cubicBezTo>
                <a:cubicBezTo>
                  <a:pt x="893762" y="13774"/>
                  <a:pt x="1081088" y="524949"/>
                  <a:pt x="1219200" y="928968"/>
                </a:cubicBezTo>
                <a:cubicBezTo>
                  <a:pt x="1357312" y="1332987"/>
                  <a:pt x="1525587" y="1752880"/>
                  <a:pt x="1785937" y="1776693"/>
                </a:cubicBezTo>
                <a:cubicBezTo>
                  <a:pt x="2046287" y="1800506"/>
                  <a:pt x="2212975" y="1298062"/>
                  <a:pt x="2362200" y="919443"/>
                </a:cubicBezTo>
                <a:cubicBezTo>
                  <a:pt x="2511425" y="540824"/>
                  <a:pt x="2690812" y="2661"/>
                  <a:pt x="2967037" y="280"/>
                </a:cubicBezTo>
                <a:cubicBezTo>
                  <a:pt x="3243262" y="-2101"/>
                  <a:pt x="3479006" y="569002"/>
                  <a:pt x="3524250" y="905155"/>
                </a:cubicBezTo>
              </a:path>
            </a:pathLst>
          </a:cu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5814060" y="2097132"/>
            <a:ext cx="411480" cy="23198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68156" y="1842728"/>
            <a:ext cx="146386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основной тон</a:t>
            </a:r>
            <a:endParaRPr lang="ru-RU" sz="1500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H="1" flipV="1">
            <a:off x="7170420" y="3354432"/>
            <a:ext cx="667338" cy="38811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71023" y="3686300"/>
            <a:ext cx="111280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обертоны</a:t>
            </a:r>
            <a:endParaRPr lang="ru-RU" sz="1500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7836694" y="3240133"/>
            <a:ext cx="88106" cy="50149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3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4" grpId="0" animBg="1"/>
      <p:bldP spid="26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3607078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Музыкальные звуки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Музыкальный тон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звуковая волна одной частоты, подчиняющаяся гармоническому закону.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366938" y="2353318"/>
            <a:ext cx="4071712" cy="886688"/>
            <a:chOff x="366938" y="1344156"/>
            <a:chExt cx="4071712" cy="88668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Основной музыкальный тон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звук </a:t>
              </a:r>
              <a:r>
                <a:rPr lang="ru-RU" sz="1500" dirty="0">
                  <a:solidFill>
                    <a:prstClr val="black"/>
                  </a:solidFill>
                </a:rPr>
                <a:t>наименьшей частоты, издаваемый звучащим телом.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66938" y="3303342"/>
            <a:ext cx="4071712" cy="1117520"/>
            <a:chOff x="366938" y="1344156"/>
            <a:chExt cx="4071712" cy="111752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Обертоны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66938" y="1676846"/>
              <a:ext cx="40717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звуки более высоких частот, чем основной тон, их частоты являются кратными частоте основного тона.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919663" y="1842728"/>
            <a:ext cx="3648075" cy="2166737"/>
            <a:chOff x="4919663" y="1842728"/>
            <a:chExt cx="3648075" cy="2166737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4919663" y="3078581"/>
              <a:ext cx="3648075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Полилиния 18"/>
            <p:cNvSpPr/>
            <p:nvPr/>
          </p:nvSpPr>
          <p:spPr>
            <a:xfrm>
              <a:off x="5070475" y="2840713"/>
              <a:ext cx="3486150" cy="406413"/>
            </a:xfrm>
            <a:custGeom>
              <a:avLst/>
              <a:gdLst>
                <a:gd name="connsiteX0" fmla="*/ 0 w 3486150"/>
                <a:gd name="connsiteY0" fmla="*/ 120654 h 406413"/>
                <a:gd name="connsiteX1" fmla="*/ 28575 w 3486150"/>
                <a:gd name="connsiteY1" fmla="*/ 387354 h 406413"/>
                <a:gd name="connsiteX2" fmla="*/ 88900 w 3486150"/>
                <a:gd name="connsiteY2" fmla="*/ 41279 h 406413"/>
                <a:gd name="connsiteX3" fmla="*/ 139700 w 3486150"/>
                <a:gd name="connsiteY3" fmla="*/ 387354 h 406413"/>
                <a:gd name="connsiteX4" fmla="*/ 193675 w 3486150"/>
                <a:gd name="connsiteY4" fmla="*/ 25404 h 406413"/>
                <a:gd name="connsiteX5" fmla="*/ 250825 w 3486150"/>
                <a:gd name="connsiteY5" fmla="*/ 384179 h 406413"/>
                <a:gd name="connsiteX6" fmla="*/ 304800 w 3486150"/>
                <a:gd name="connsiteY6" fmla="*/ 25404 h 406413"/>
                <a:gd name="connsiteX7" fmla="*/ 355600 w 3486150"/>
                <a:gd name="connsiteY7" fmla="*/ 384179 h 406413"/>
                <a:gd name="connsiteX8" fmla="*/ 406400 w 3486150"/>
                <a:gd name="connsiteY8" fmla="*/ 34929 h 406413"/>
                <a:gd name="connsiteX9" fmla="*/ 469900 w 3486150"/>
                <a:gd name="connsiteY9" fmla="*/ 384179 h 406413"/>
                <a:gd name="connsiteX10" fmla="*/ 523875 w 3486150"/>
                <a:gd name="connsiteY10" fmla="*/ 31754 h 406413"/>
                <a:gd name="connsiteX11" fmla="*/ 581025 w 3486150"/>
                <a:gd name="connsiteY11" fmla="*/ 384179 h 406413"/>
                <a:gd name="connsiteX12" fmla="*/ 628650 w 3486150"/>
                <a:gd name="connsiteY12" fmla="*/ 19054 h 406413"/>
                <a:gd name="connsiteX13" fmla="*/ 685800 w 3486150"/>
                <a:gd name="connsiteY13" fmla="*/ 384179 h 406413"/>
                <a:gd name="connsiteX14" fmla="*/ 739775 w 3486150"/>
                <a:gd name="connsiteY14" fmla="*/ 25404 h 406413"/>
                <a:gd name="connsiteX15" fmla="*/ 790575 w 3486150"/>
                <a:gd name="connsiteY15" fmla="*/ 381004 h 406413"/>
                <a:gd name="connsiteX16" fmla="*/ 847725 w 3486150"/>
                <a:gd name="connsiteY16" fmla="*/ 31754 h 406413"/>
                <a:gd name="connsiteX17" fmla="*/ 895350 w 3486150"/>
                <a:gd name="connsiteY17" fmla="*/ 387354 h 406413"/>
                <a:gd name="connsiteX18" fmla="*/ 952500 w 3486150"/>
                <a:gd name="connsiteY18" fmla="*/ 44454 h 406413"/>
                <a:gd name="connsiteX19" fmla="*/ 1000125 w 3486150"/>
                <a:gd name="connsiteY19" fmla="*/ 390529 h 406413"/>
                <a:gd name="connsiteX20" fmla="*/ 1063625 w 3486150"/>
                <a:gd name="connsiteY20" fmla="*/ 34929 h 406413"/>
                <a:gd name="connsiteX21" fmla="*/ 1114425 w 3486150"/>
                <a:gd name="connsiteY21" fmla="*/ 396879 h 406413"/>
                <a:gd name="connsiteX22" fmla="*/ 1171575 w 3486150"/>
                <a:gd name="connsiteY22" fmla="*/ 44454 h 406413"/>
                <a:gd name="connsiteX23" fmla="*/ 1222375 w 3486150"/>
                <a:gd name="connsiteY23" fmla="*/ 387354 h 406413"/>
                <a:gd name="connsiteX24" fmla="*/ 1270000 w 3486150"/>
                <a:gd name="connsiteY24" fmla="*/ 50804 h 406413"/>
                <a:gd name="connsiteX25" fmla="*/ 1327150 w 3486150"/>
                <a:gd name="connsiteY25" fmla="*/ 406404 h 406413"/>
                <a:gd name="connsiteX26" fmla="*/ 1387475 w 3486150"/>
                <a:gd name="connsiteY26" fmla="*/ 38104 h 406413"/>
                <a:gd name="connsiteX27" fmla="*/ 1441450 w 3486150"/>
                <a:gd name="connsiteY27" fmla="*/ 400054 h 406413"/>
                <a:gd name="connsiteX28" fmla="*/ 1489075 w 3486150"/>
                <a:gd name="connsiteY28" fmla="*/ 28579 h 406413"/>
                <a:gd name="connsiteX29" fmla="*/ 1546225 w 3486150"/>
                <a:gd name="connsiteY29" fmla="*/ 400054 h 406413"/>
                <a:gd name="connsiteX30" fmla="*/ 1606550 w 3486150"/>
                <a:gd name="connsiteY30" fmla="*/ 38104 h 406413"/>
                <a:gd name="connsiteX31" fmla="*/ 1654175 w 3486150"/>
                <a:gd name="connsiteY31" fmla="*/ 384179 h 406413"/>
                <a:gd name="connsiteX32" fmla="*/ 1704975 w 3486150"/>
                <a:gd name="connsiteY32" fmla="*/ 31754 h 406413"/>
                <a:gd name="connsiteX33" fmla="*/ 1762125 w 3486150"/>
                <a:gd name="connsiteY33" fmla="*/ 387354 h 406413"/>
                <a:gd name="connsiteX34" fmla="*/ 1825625 w 3486150"/>
                <a:gd name="connsiteY34" fmla="*/ 15879 h 406413"/>
                <a:gd name="connsiteX35" fmla="*/ 1870075 w 3486150"/>
                <a:gd name="connsiteY35" fmla="*/ 393704 h 406413"/>
                <a:gd name="connsiteX36" fmla="*/ 1933575 w 3486150"/>
                <a:gd name="connsiteY36" fmla="*/ 22229 h 406413"/>
                <a:gd name="connsiteX37" fmla="*/ 1990725 w 3486150"/>
                <a:gd name="connsiteY37" fmla="*/ 381004 h 406413"/>
                <a:gd name="connsiteX38" fmla="*/ 2038350 w 3486150"/>
                <a:gd name="connsiteY38" fmla="*/ 3179 h 406413"/>
                <a:gd name="connsiteX39" fmla="*/ 2095500 w 3486150"/>
                <a:gd name="connsiteY39" fmla="*/ 381004 h 406413"/>
                <a:gd name="connsiteX40" fmla="*/ 2149475 w 3486150"/>
                <a:gd name="connsiteY40" fmla="*/ 12704 h 406413"/>
                <a:gd name="connsiteX41" fmla="*/ 2203450 w 3486150"/>
                <a:gd name="connsiteY41" fmla="*/ 368304 h 406413"/>
                <a:gd name="connsiteX42" fmla="*/ 2263775 w 3486150"/>
                <a:gd name="connsiteY42" fmla="*/ 12704 h 406413"/>
                <a:gd name="connsiteX43" fmla="*/ 2314575 w 3486150"/>
                <a:gd name="connsiteY43" fmla="*/ 371479 h 406413"/>
                <a:gd name="connsiteX44" fmla="*/ 2365375 w 3486150"/>
                <a:gd name="connsiteY44" fmla="*/ 6354 h 406413"/>
                <a:gd name="connsiteX45" fmla="*/ 2425700 w 3486150"/>
                <a:gd name="connsiteY45" fmla="*/ 390529 h 406413"/>
                <a:gd name="connsiteX46" fmla="*/ 2473325 w 3486150"/>
                <a:gd name="connsiteY46" fmla="*/ 4 h 406413"/>
                <a:gd name="connsiteX47" fmla="*/ 2530475 w 3486150"/>
                <a:gd name="connsiteY47" fmla="*/ 381004 h 406413"/>
                <a:gd name="connsiteX48" fmla="*/ 2584450 w 3486150"/>
                <a:gd name="connsiteY48" fmla="*/ 15879 h 406413"/>
                <a:gd name="connsiteX49" fmla="*/ 2647950 w 3486150"/>
                <a:gd name="connsiteY49" fmla="*/ 377829 h 406413"/>
                <a:gd name="connsiteX50" fmla="*/ 2698750 w 3486150"/>
                <a:gd name="connsiteY50" fmla="*/ 19054 h 406413"/>
                <a:gd name="connsiteX51" fmla="*/ 2752725 w 3486150"/>
                <a:gd name="connsiteY51" fmla="*/ 377829 h 406413"/>
                <a:gd name="connsiteX52" fmla="*/ 2797175 w 3486150"/>
                <a:gd name="connsiteY52" fmla="*/ 28579 h 406413"/>
                <a:gd name="connsiteX53" fmla="*/ 2867025 w 3486150"/>
                <a:gd name="connsiteY53" fmla="*/ 377829 h 406413"/>
                <a:gd name="connsiteX54" fmla="*/ 2924175 w 3486150"/>
                <a:gd name="connsiteY54" fmla="*/ 31754 h 406413"/>
                <a:gd name="connsiteX55" fmla="*/ 2968625 w 3486150"/>
                <a:gd name="connsiteY55" fmla="*/ 371479 h 406413"/>
                <a:gd name="connsiteX56" fmla="*/ 3019425 w 3486150"/>
                <a:gd name="connsiteY56" fmla="*/ 19054 h 406413"/>
                <a:gd name="connsiteX57" fmla="*/ 3079750 w 3486150"/>
                <a:gd name="connsiteY57" fmla="*/ 381004 h 406413"/>
                <a:gd name="connsiteX58" fmla="*/ 3130550 w 3486150"/>
                <a:gd name="connsiteY58" fmla="*/ 22229 h 406413"/>
                <a:gd name="connsiteX59" fmla="*/ 3190875 w 3486150"/>
                <a:gd name="connsiteY59" fmla="*/ 377829 h 406413"/>
                <a:gd name="connsiteX60" fmla="*/ 3235325 w 3486150"/>
                <a:gd name="connsiteY60" fmla="*/ 9529 h 406413"/>
                <a:gd name="connsiteX61" fmla="*/ 3295650 w 3486150"/>
                <a:gd name="connsiteY61" fmla="*/ 377829 h 406413"/>
                <a:gd name="connsiteX62" fmla="*/ 3355975 w 3486150"/>
                <a:gd name="connsiteY62" fmla="*/ 3179 h 406413"/>
                <a:gd name="connsiteX63" fmla="*/ 3394075 w 3486150"/>
                <a:gd name="connsiteY63" fmla="*/ 361954 h 406413"/>
                <a:gd name="connsiteX64" fmla="*/ 3441700 w 3486150"/>
                <a:gd name="connsiteY64" fmla="*/ 19054 h 406413"/>
                <a:gd name="connsiteX65" fmla="*/ 3486150 w 3486150"/>
                <a:gd name="connsiteY65" fmla="*/ 231779 h 40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486150" h="406413">
                  <a:moveTo>
                    <a:pt x="0" y="120654"/>
                  </a:moveTo>
                  <a:cubicBezTo>
                    <a:pt x="6879" y="260618"/>
                    <a:pt x="13758" y="400583"/>
                    <a:pt x="28575" y="387354"/>
                  </a:cubicBezTo>
                  <a:cubicBezTo>
                    <a:pt x="43392" y="374125"/>
                    <a:pt x="70379" y="41279"/>
                    <a:pt x="88900" y="41279"/>
                  </a:cubicBezTo>
                  <a:cubicBezTo>
                    <a:pt x="107421" y="41279"/>
                    <a:pt x="122237" y="390000"/>
                    <a:pt x="139700" y="387354"/>
                  </a:cubicBezTo>
                  <a:cubicBezTo>
                    <a:pt x="157163" y="384708"/>
                    <a:pt x="175154" y="25933"/>
                    <a:pt x="193675" y="25404"/>
                  </a:cubicBezTo>
                  <a:cubicBezTo>
                    <a:pt x="212196" y="24875"/>
                    <a:pt x="232304" y="384179"/>
                    <a:pt x="250825" y="384179"/>
                  </a:cubicBezTo>
                  <a:cubicBezTo>
                    <a:pt x="269346" y="384179"/>
                    <a:pt x="287338" y="25404"/>
                    <a:pt x="304800" y="25404"/>
                  </a:cubicBezTo>
                  <a:cubicBezTo>
                    <a:pt x="322262" y="25404"/>
                    <a:pt x="338667" y="382592"/>
                    <a:pt x="355600" y="384179"/>
                  </a:cubicBezTo>
                  <a:cubicBezTo>
                    <a:pt x="372533" y="385767"/>
                    <a:pt x="387350" y="34929"/>
                    <a:pt x="406400" y="34929"/>
                  </a:cubicBezTo>
                  <a:cubicBezTo>
                    <a:pt x="425450" y="34929"/>
                    <a:pt x="450321" y="384708"/>
                    <a:pt x="469900" y="384179"/>
                  </a:cubicBezTo>
                  <a:cubicBezTo>
                    <a:pt x="489479" y="383650"/>
                    <a:pt x="505354" y="31754"/>
                    <a:pt x="523875" y="31754"/>
                  </a:cubicBezTo>
                  <a:cubicBezTo>
                    <a:pt x="542396" y="31754"/>
                    <a:pt x="563563" y="386296"/>
                    <a:pt x="581025" y="384179"/>
                  </a:cubicBezTo>
                  <a:cubicBezTo>
                    <a:pt x="598487" y="382062"/>
                    <a:pt x="611188" y="19054"/>
                    <a:pt x="628650" y="19054"/>
                  </a:cubicBezTo>
                  <a:cubicBezTo>
                    <a:pt x="646112" y="19054"/>
                    <a:pt x="667279" y="383121"/>
                    <a:pt x="685800" y="384179"/>
                  </a:cubicBezTo>
                  <a:cubicBezTo>
                    <a:pt x="704321" y="385237"/>
                    <a:pt x="722313" y="25933"/>
                    <a:pt x="739775" y="25404"/>
                  </a:cubicBezTo>
                  <a:cubicBezTo>
                    <a:pt x="757237" y="24875"/>
                    <a:pt x="772584" y="379946"/>
                    <a:pt x="790575" y="381004"/>
                  </a:cubicBezTo>
                  <a:cubicBezTo>
                    <a:pt x="808566" y="382062"/>
                    <a:pt x="830263" y="30696"/>
                    <a:pt x="847725" y="31754"/>
                  </a:cubicBezTo>
                  <a:cubicBezTo>
                    <a:pt x="865187" y="32812"/>
                    <a:pt x="877888" y="385237"/>
                    <a:pt x="895350" y="387354"/>
                  </a:cubicBezTo>
                  <a:cubicBezTo>
                    <a:pt x="912812" y="389471"/>
                    <a:pt x="935038" y="43925"/>
                    <a:pt x="952500" y="44454"/>
                  </a:cubicBezTo>
                  <a:cubicBezTo>
                    <a:pt x="969962" y="44983"/>
                    <a:pt x="981604" y="392116"/>
                    <a:pt x="1000125" y="390529"/>
                  </a:cubicBezTo>
                  <a:cubicBezTo>
                    <a:pt x="1018646" y="388942"/>
                    <a:pt x="1044575" y="33871"/>
                    <a:pt x="1063625" y="34929"/>
                  </a:cubicBezTo>
                  <a:cubicBezTo>
                    <a:pt x="1082675" y="35987"/>
                    <a:pt x="1096433" y="395292"/>
                    <a:pt x="1114425" y="396879"/>
                  </a:cubicBezTo>
                  <a:cubicBezTo>
                    <a:pt x="1132417" y="398467"/>
                    <a:pt x="1153583" y="46041"/>
                    <a:pt x="1171575" y="44454"/>
                  </a:cubicBezTo>
                  <a:cubicBezTo>
                    <a:pt x="1189567" y="42866"/>
                    <a:pt x="1205971" y="386296"/>
                    <a:pt x="1222375" y="387354"/>
                  </a:cubicBezTo>
                  <a:cubicBezTo>
                    <a:pt x="1238779" y="388412"/>
                    <a:pt x="1252538" y="47629"/>
                    <a:pt x="1270000" y="50804"/>
                  </a:cubicBezTo>
                  <a:cubicBezTo>
                    <a:pt x="1287463" y="53979"/>
                    <a:pt x="1307571" y="408521"/>
                    <a:pt x="1327150" y="406404"/>
                  </a:cubicBezTo>
                  <a:cubicBezTo>
                    <a:pt x="1346729" y="404287"/>
                    <a:pt x="1368425" y="39162"/>
                    <a:pt x="1387475" y="38104"/>
                  </a:cubicBezTo>
                  <a:cubicBezTo>
                    <a:pt x="1406525" y="37046"/>
                    <a:pt x="1424517" y="401642"/>
                    <a:pt x="1441450" y="400054"/>
                  </a:cubicBezTo>
                  <a:cubicBezTo>
                    <a:pt x="1458383" y="398467"/>
                    <a:pt x="1471613" y="28579"/>
                    <a:pt x="1489075" y="28579"/>
                  </a:cubicBezTo>
                  <a:cubicBezTo>
                    <a:pt x="1506537" y="28579"/>
                    <a:pt x="1526646" y="398467"/>
                    <a:pt x="1546225" y="400054"/>
                  </a:cubicBezTo>
                  <a:cubicBezTo>
                    <a:pt x="1565804" y="401641"/>
                    <a:pt x="1588558" y="40750"/>
                    <a:pt x="1606550" y="38104"/>
                  </a:cubicBezTo>
                  <a:cubicBezTo>
                    <a:pt x="1624542" y="35458"/>
                    <a:pt x="1637771" y="385237"/>
                    <a:pt x="1654175" y="384179"/>
                  </a:cubicBezTo>
                  <a:cubicBezTo>
                    <a:pt x="1670579" y="383121"/>
                    <a:pt x="1686983" y="31225"/>
                    <a:pt x="1704975" y="31754"/>
                  </a:cubicBezTo>
                  <a:cubicBezTo>
                    <a:pt x="1722967" y="32283"/>
                    <a:pt x="1742017" y="390000"/>
                    <a:pt x="1762125" y="387354"/>
                  </a:cubicBezTo>
                  <a:cubicBezTo>
                    <a:pt x="1782233" y="384708"/>
                    <a:pt x="1807634" y="14821"/>
                    <a:pt x="1825625" y="15879"/>
                  </a:cubicBezTo>
                  <a:cubicBezTo>
                    <a:pt x="1843616" y="16937"/>
                    <a:pt x="1852084" y="392646"/>
                    <a:pt x="1870075" y="393704"/>
                  </a:cubicBezTo>
                  <a:cubicBezTo>
                    <a:pt x="1888066" y="394762"/>
                    <a:pt x="1913467" y="24346"/>
                    <a:pt x="1933575" y="22229"/>
                  </a:cubicBezTo>
                  <a:cubicBezTo>
                    <a:pt x="1953683" y="20112"/>
                    <a:pt x="1973263" y="384179"/>
                    <a:pt x="1990725" y="381004"/>
                  </a:cubicBezTo>
                  <a:cubicBezTo>
                    <a:pt x="2008188" y="377829"/>
                    <a:pt x="2020888" y="3179"/>
                    <a:pt x="2038350" y="3179"/>
                  </a:cubicBezTo>
                  <a:cubicBezTo>
                    <a:pt x="2055812" y="3179"/>
                    <a:pt x="2076979" y="379417"/>
                    <a:pt x="2095500" y="381004"/>
                  </a:cubicBezTo>
                  <a:cubicBezTo>
                    <a:pt x="2114021" y="382591"/>
                    <a:pt x="2131483" y="14821"/>
                    <a:pt x="2149475" y="12704"/>
                  </a:cubicBezTo>
                  <a:cubicBezTo>
                    <a:pt x="2167467" y="10587"/>
                    <a:pt x="2184400" y="368304"/>
                    <a:pt x="2203450" y="368304"/>
                  </a:cubicBezTo>
                  <a:cubicBezTo>
                    <a:pt x="2222500" y="368304"/>
                    <a:pt x="2245254" y="12175"/>
                    <a:pt x="2263775" y="12704"/>
                  </a:cubicBezTo>
                  <a:cubicBezTo>
                    <a:pt x="2282296" y="13233"/>
                    <a:pt x="2297642" y="372537"/>
                    <a:pt x="2314575" y="371479"/>
                  </a:cubicBezTo>
                  <a:cubicBezTo>
                    <a:pt x="2331508" y="370421"/>
                    <a:pt x="2346854" y="3179"/>
                    <a:pt x="2365375" y="6354"/>
                  </a:cubicBezTo>
                  <a:cubicBezTo>
                    <a:pt x="2383896" y="9529"/>
                    <a:pt x="2407709" y="391587"/>
                    <a:pt x="2425700" y="390529"/>
                  </a:cubicBezTo>
                  <a:cubicBezTo>
                    <a:pt x="2443691" y="389471"/>
                    <a:pt x="2455863" y="1591"/>
                    <a:pt x="2473325" y="4"/>
                  </a:cubicBezTo>
                  <a:cubicBezTo>
                    <a:pt x="2490787" y="-1583"/>
                    <a:pt x="2511954" y="378358"/>
                    <a:pt x="2530475" y="381004"/>
                  </a:cubicBezTo>
                  <a:cubicBezTo>
                    <a:pt x="2548996" y="383650"/>
                    <a:pt x="2564871" y="16408"/>
                    <a:pt x="2584450" y="15879"/>
                  </a:cubicBezTo>
                  <a:cubicBezTo>
                    <a:pt x="2604029" y="15350"/>
                    <a:pt x="2628900" y="377300"/>
                    <a:pt x="2647950" y="377829"/>
                  </a:cubicBezTo>
                  <a:cubicBezTo>
                    <a:pt x="2667000" y="378358"/>
                    <a:pt x="2681288" y="19054"/>
                    <a:pt x="2698750" y="19054"/>
                  </a:cubicBezTo>
                  <a:cubicBezTo>
                    <a:pt x="2716212" y="19054"/>
                    <a:pt x="2736321" y="376242"/>
                    <a:pt x="2752725" y="377829"/>
                  </a:cubicBezTo>
                  <a:cubicBezTo>
                    <a:pt x="2769129" y="379416"/>
                    <a:pt x="2778125" y="28579"/>
                    <a:pt x="2797175" y="28579"/>
                  </a:cubicBezTo>
                  <a:cubicBezTo>
                    <a:pt x="2816225" y="28579"/>
                    <a:pt x="2845858" y="377300"/>
                    <a:pt x="2867025" y="377829"/>
                  </a:cubicBezTo>
                  <a:cubicBezTo>
                    <a:pt x="2888192" y="378358"/>
                    <a:pt x="2907242" y="32812"/>
                    <a:pt x="2924175" y="31754"/>
                  </a:cubicBezTo>
                  <a:cubicBezTo>
                    <a:pt x="2941108" y="30696"/>
                    <a:pt x="2952750" y="373596"/>
                    <a:pt x="2968625" y="371479"/>
                  </a:cubicBezTo>
                  <a:cubicBezTo>
                    <a:pt x="2984500" y="369362"/>
                    <a:pt x="3000904" y="17467"/>
                    <a:pt x="3019425" y="19054"/>
                  </a:cubicBezTo>
                  <a:cubicBezTo>
                    <a:pt x="3037946" y="20641"/>
                    <a:pt x="3061229" y="380475"/>
                    <a:pt x="3079750" y="381004"/>
                  </a:cubicBezTo>
                  <a:cubicBezTo>
                    <a:pt x="3098271" y="381533"/>
                    <a:pt x="3112029" y="22758"/>
                    <a:pt x="3130550" y="22229"/>
                  </a:cubicBezTo>
                  <a:cubicBezTo>
                    <a:pt x="3149071" y="21700"/>
                    <a:pt x="3173413" y="379946"/>
                    <a:pt x="3190875" y="377829"/>
                  </a:cubicBezTo>
                  <a:cubicBezTo>
                    <a:pt x="3208337" y="375712"/>
                    <a:pt x="3217863" y="9529"/>
                    <a:pt x="3235325" y="9529"/>
                  </a:cubicBezTo>
                  <a:cubicBezTo>
                    <a:pt x="3252787" y="9529"/>
                    <a:pt x="3275542" y="378887"/>
                    <a:pt x="3295650" y="377829"/>
                  </a:cubicBezTo>
                  <a:cubicBezTo>
                    <a:pt x="3315758" y="376771"/>
                    <a:pt x="3339571" y="5825"/>
                    <a:pt x="3355975" y="3179"/>
                  </a:cubicBezTo>
                  <a:cubicBezTo>
                    <a:pt x="3372379" y="533"/>
                    <a:pt x="3379788" y="359308"/>
                    <a:pt x="3394075" y="361954"/>
                  </a:cubicBezTo>
                  <a:cubicBezTo>
                    <a:pt x="3408362" y="364600"/>
                    <a:pt x="3426354" y="40750"/>
                    <a:pt x="3441700" y="19054"/>
                  </a:cubicBezTo>
                  <a:cubicBezTo>
                    <a:pt x="3457046" y="-2642"/>
                    <a:pt x="3471598" y="114568"/>
                    <a:pt x="3486150" y="231779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5026025" y="2739113"/>
              <a:ext cx="3536950" cy="616004"/>
            </a:xfrm>
            <a:custGeom>
              <a:avLst/>
              <a:gdLst>
                <a:gd name="connsiteX0" fmla="*/ 0 w 3536950"/>
                <a:gd name="connsiteY0" fmla="*/ 339729 h 615997"/>
                <a:gd name="connsiteX1" fmla="*/ 320675 w 3536950"/>
                <a:gd name="connsiteY1" fmla="*/ 4 h 615997"/>
                <a:gd name="connsiteX2" fmla="*/ 635000 w 3536950"/>
                <a:gd name="connsiteY2" fmla="*/ 346079 h 615997"/>
                <a:gd name="connsiteX3" fmla="*/ 901700 w 3536950"/>
                <a:gd name="connsiteY3" fmla="*/ 612779 h 615997"/>
                <a:gd name="connsiteX4" fmla="*/ 1181100 w 3536950"/>
                <a:gd name="connsiteY4" fmla="*/ 342904 h 615997"/>
                <a:gd name="connsiteX5" fmla="*/ 1489075 w 3536950"/>
                <a:gd name="connsiteY5" fmla="*/ 6354 h 615997"/>
                <a:gd name="connsiteX6" fmla="*/ 1803400 w 3536950"/>
                <a:gd name="connsiteY6" fmla="*/ 342904 h 615997"/>
                <a:gd name="connsiteX7" fmla="*/ 2079625 w 3536950"/>
                <a:gd name="connsiteY7" fmla="*/ 609604 h 615997"/>
                <a:gd name="connsiteX8" fmla="*/ 2355850 w 3536950"/>
                <a:gd name="connsiteY8" fmla="*/ 339729 h 615997"/>
                <a:gd name="connsiteX9" fmla="*/ 2644775 w 3536950"/>
                <a:gd name="connsiteY9" fmla="*/ 4 h 615997"/>
                <a:gd name="connsiteX10" fmla="*/ 2968625 w 3536950"/>
                <a:gd name="connsiteY10" fmla="*/ 346079 h 615997"/>
                <a:gd name="connsiteX11" fmla="*/ 3238500 w 3536950"/>
                <a:gd name="connsiteY11" fmla="*/ 615954 h 615997"/>
                <a:gd name="connsiteX12" fmla="*/ 3536950 w 3536950"/>
                <a:gd name="connsiteY12" fmla="*/ 327029 h 615997"/>
                <a:gd name="connsiteX0" fmla="*/ 0 w 3536950"/>
                <a:gd name="connsiteY0" fmla="*/ 339729 h 615997"/>
                <a:gd name="connsiteX1" fmla="*/ 320675 w 3536950"/>
                <a:gd name="connsiteY1" fmla="*/ 4 h 615997"/>
                <a:gd name="connsiteX2" fmla="*/ 635000 w 3536950"/>
                <a:gd name="connsiteY2" fmla="*/ 346079 h 615997"/>
                <a:gd name="connsiteX3" fmla="*/ 901700 w 3536950"/>
                <a:gd name="connsiteY3" fmla="*/ 612779 h 615997"/>
                <a:gd name="connsiteX4" fmla="*/ 1181100 w 3536950"/>
                <a:gd name="connsiteY4" fmla="*/ 342904 h 615997"/>
                <a:gd name="connsiteX5" fmla="*/ 1489075 w 3536950"/>
                <a:gd name="connsiteY5" fmla="*/ 6354 h 615997"/>
                <a:gd name="connsiteX6" fmla="*/ 1803400 w 3536950"/>
                <a:gd name="connsiteY6" fmla="*/ 342904 h 615997"/>
                <a:gd name="connsiteX7" fmla="*/ 2079625 w 3536950"/>
                <a:gd name="connsiteY7" fmla="*/ 609604 h 615997"/>
                <a:gd name="connsiteX8" fmla="*/ 2355850 w 3536950"/>
                <a:gd name="connsiteY8" fmla="*/ 339729 h 615997"/>
                <a:gd name="connsiteX9" fmla="*/ 2644775 w 3536950"/>
                <a:gd name="connsiteY9" fmla="*/ 4 h 615997"/>
                <a:gd name="connsiteX10" fmla="*/ 2968625 w 3536950"/>
                <a:gd name="connsiteY10" fmla="*/ 346079 h 615997"/>
                <a:gd name="connsiteX11" fmla="*/ 3238500 w 3536950"/>
                <a:gd name="connsiteY11" fmla="*/ 615954 h 615997"/>
                <a:gd name="connsiteX12" fmla="*/ 3536950 w 3536950"/>
                <a:gd name="connsiteY12" fmla="*/ 327029 h 615997"/>
                <a:gd name="connsiteX0" fmla="*/ 0 w 3536950"/>
                <a:gd name="connsiteY0" fmla="*/ 339729 h 615997"/>
                <a:gd name="connsiteX1" fmla="*/ 320675 w 3536950"/>
                <a:gd name="connsiteY1" fmla="*/ 4 h 615997"/>
                <a:gd name="connsiteX2" fmla="*/ 635000 w 3536950"/>
                <a:gd name="connsiteY2" fmla="*/ 346079 h 615997"/>
                <a:gd name="connsiteX3" fmla="*/ 901700 w 3536950"/>
                <a:gd name="connsiteY3" fmla="*/ 612779 h 615997"/>
                <a:gd name="connsiteX4" fmla="*/ 1181100 w 3536950"/>
                <a:gd name="connsiteY4" fmla="*/ 342904 h 615997"/>
                <a:gd name="connsiteX5" fmla="*/ 1489075 w 3536950"/>
                <a:gd name="connsiteY5" fmla="*/ 6354 h 615997"/>
                <a:gd name="connsiteX6" fmla="*/ 1803400 w 3536950"/>
                <a:gd name="connsiteY6" fmla="*/ 342904 h 615997"/>
                <a:gd name="connsiteX7" fmla="*/ 2079625 w 3536950"/>
                <a:gd name="connsiteY7" fmla="*/ 609604 h 615997"/>
                <a:gd name="connsiteX8" fmla="*/ 2355850 w 3536950"/>
                <a:gd name="connsiteY8" fmla="*/ 339729 h 615997"/>
                <a:gd name="connsiteX9" fmla="*/ 2644775 w 3536950"/>
                <a:gd name="connsiteY9" fmla="*/ 4 h 615997"/>
                <a:gd name="connsiteX10" fmla="*/ 2968625 w 3536950"/>
                <a:gd name="connsiteY10" fmla="*/ 346079 h 615997"/>
                <a:gd name="connsiteX11" fmla="*/ 3238500 w 3536950"/>
                <a:gd name="connsiteY11" fmla="*/ 615954 h 615997"/>
                <a:gd name="connsiteX12" fmla="*/ 3536950 w 3536950"/>
                <a:gd name="connsiteY12" fmla="*/ 327029 h 615997"/>
                <a:gd name="connsiteX0" fmla="*/ 0 w 3536950"/>
                <a:gd name="connsiteY0" fmla="*/ 339729 h 615997"/>
                <a:gd name="connsiteX1" fmla="*/ 320675 w 3536950"/>
                <a:gd name="connsiteY1" fmla="*/ 4 h 615997"/>
                <a:gd name="connsiteX2" fmla="*/ 635000 w 3536950"/>
                <a:gd name="connsiteY2" fmla="*/ 346079 h 615997"/>
                <a:gd name="connsiteX3" fmla="*/ 901700 w 3536950"/>
                <a:gd name="connsiteY3" fmla="*/ 612779 h 615997"/>
                <a:gd name="connsiteX4" fmla="*/ 1181100 w 3536950"/>
                <a:gd name="connsiteY4" fmla="*/ 342904 h 615997"/>
                <a:gd name="connsiteX5" fmla="*/ 1489075 w 3536950"/>
                <a:gd name="connsiteY5" fmla="*/ 6354 h 615997"/>
                <a:gd name="connsiteX6" fmla="*/ 1803400 w 3536950"/>
                <a:gd name="connsiteY6" fmla="*/ 342904 h 615997"/>
                <a:gd name="connsiteX7" fmla="*/ 2079625 w 3536950"/>
                <a:gd name="connsiteY7" fmla="*/ 609604 h 615997"/>
                <a:gd name="connsiteX8" fmla="*/ 2355850 w 3536950"/>
                <a:gd name="connsiteY8" fmla="*/ 339729 h 615997"/>
                <a:gd name="connsiteX9" fmla="*/ 2644775 w 3536950"/>
                <a:gd name="connsiteY9" fmla="*/ 4 h 615997"/>
                <a:gd name="connsiteX10" fmla="*/ 2968625 w 3536950"/>
                <a:gd name="connsiteY10" fmla="*/ 346079 h 615997"/>
                <a:gd name="connsiteX11" fmla="*/ 3238500 w 3536950"/>
                <a:gd name="connsiteY11" fmla="*/ 615954 h 615997"/>
                <a:gd name="connsiteX12" fmla="*/ 3536950 w 3536950"/>
                <a:gd name="connsiteY12" fmla="*/ 327029 h 615997"/>
                <a:gd name="connsiteX0" fmla="*/ 0 w 3536950"/>
                <a:gd name="connsiteY0" fmla="*/ 339729 h 615997"/>
                <a:gd name="connsiteX1" fmla="*/ 320675 w 3536950"/>
                <a:gd name="connsiteY1" fmla="*/ 4 h 615997"/>
                <a:gd name="connsiteX2" fmla="*/ 635000 w 3536950"/>
                <a:gd name="connsiteY2" fmla="*/ 346079 h 615997"/>
                <a:gd name="connsiteX3" fmla="*/ 901700 w 3536950"/>
                <a:gd name="connsiteY3" fmla="*/ 612779 h 615997"/>
                <a:gd name="connsiteX4" fmla="*/ 1181100 w 3536950"/>
                <a:gd name="connsiteY4" fmla="*/ 342904 h 615997"/>
                <a:gd name="connsiteX5" fmla="*/ 1489075 w 3536950"/>
                <a:gd name="connsiteY5" fmla="*/ 6354 h 615997"/>
                <a:gd name="connsiteX6" fmla="*/ 1803400 w 3536950"/>
                <a:gd name="connsiteY6" fmla="*/ 342904 h 615997"/>
                <a:gd name="connsiteX7" fmla="*/ 2079625 w 3536950"/>
                <a:gd name="connsiteY7" fmla="*/ 609604 h 615997"/>
                <a:gd name="connsiteX8" fmla="*/ 2355850 w 3536950"/>
                <a:gd name="connsiteY8" fmla="*/ 339729 h 615997"/>
                <a:gd name="connsiteX9" fmla="*/ 2644775 w 3536950"/>
                <a:gd name="connsiteY9" fmla="*/ 4 h 615997"/>
                <a:gd name="connsiteX10" fmla="*/ 2968625 w 3536950"/>
                <a:gd name="connsiteY10" fmla="*/ 346079 h 615997"/>
                <a:gd name="connsiteX11" fmla="*/ 3238500 w 3536950"/>
                <a:gd name="connsiteY11" fmla="*/ 615954 h 615997"/>
                <a:gd name="connsiteX12" fmla="*/ 3536950 w 3536950"/>
                <a:gd name="connsiteY12" fmla="*/ 327029 h 615997"/>
                <a:gd name="connsiteX0" fmla="*/ 0 w 3536950"/>
                <a:gd name="connsiteY0" fmla="*/ 339729 h 615997"/>
                <a:gd name="connsiteX1" fmla="*/ 320675 w 3536950"/>
                <a:gd name="connsiteY1" fmla="*/ 4 h 615997"/>
                <a:gd name="connsiteX2" fmla="*/ 635000 w 3536950"/>
                <a:gd name="connsiteY2" fmla="*/ 346079 h 615997"/>
                <a:gd name="connsiteX3" fmla="*/ 901700 w 3536950"/>
                <a:gd name="connsiteY3" fmla="*/ 612779 h 615997"/>
                <a:gd name="connsiteX4" fmla="*/ 1181100 w 3536950"/>
                <a:gd name="connsiteY4" fmla="*/ 342904 h 615997"/>
                <a:gd name="connsiteX5" fmla="*/ 1498600 w 3536950"/>
                <a:gd name="connsiteY5" fmla="*/ 9529 h 615997"/>
                <a:gd name="connsiteX6" fmla="*/ 1803400 w 3536950"/>
                <a:gd name="connsiteY6" fmla="*/ 342904 h 615997"/>
                <a:gd name="connsiteX7" fmla="*/ 2079625 w 3536950"/>
                <a:gd name="connsiteY7" fmla="*/ 609604 h 615997"/>
                <a:gd name="connsiteX8" fmla="*/ 2355850 w 3536950"/>
                <a:gd name="connsiteY8" fmla="*/ 339729 h 615997"/>
                <a:gd name="connsiteX9" fmla="*/ 2644775 w 3536950"/>
                <a:gd name="connsiteY9" fmla="*/ 4 h 615997"/>
                <a:gd name="connsiteX10" fmla="*/ 2968625 w 3536950"/>
                <a:gd name="connsiteY10" fmla="*/ 346079 h 615997"/>
                <a:gd name="connsiteX11" fmla="*/ 3238500 w 3536950"/>
                <a:gd name="connsiteY11" fmla="*/ 615954 h 615997"/>
                <a:gd name="connsiteX12" fmla="*/ 3536950 w 3536950"/>
                <a:gd name="connsiteY12" fmla="*/ 327029 h 615997"/>
                <a:gd name="connsiteX0" fmla="*/ 0 w 3536950"/>
                <a:gd name="connsiteY0" fmla="*/ 339729 h 615997"/>
                <a:gd name="connsiteX1" fmla="*/ 320675 w 3536950"/>
                <a:gd name="connsiteY1" fmla="*/ 4 h 615997"/>
                <a:gd name="connsiteX2" fmla="*/ 635000 w 3536950"/>
                <a:gd name="connsiteY2" fmla="*/ 346079 h 615997"/>
                <a:gd name="connsiteX3" fmla="*/ 901700 w 3536950"/>
                <a:gd name="connsiteY3" fmla="*/ 612779 h 615997"/>
                <a:gd name="connsiteX4" fmla="*/ 1181100 w 3536950"/>
                <a:gd name="connsiteY4" fmla="*/ 342904 h 615997"/>
                <a:gd name="connsiteX5" fmla="*/ 1498600 w 3536950"/>
                <a:gd name="connsiteY5" fmla="*/ 9529 h 615997"/>
                <a:gd name="connsiteX6" fmla="*/ 1803400 w 3536950"/>
                <a:gd name="connsiteY6" fmla="*/ 342904 h 615997"/>
                <a:gd name="connsiteX7" fmla="*/ 2079625 w 3536950"/>
                <a:gd name="connsiteY7" fmla="*/ 609604 h 615997"/>
                <a:gd name="connsiteX8" fmla="*/ 2355850 w 3536950"/>
                <a:gd name="connsiteY8" fmla="*/ 339729 h 615997"/>
                <a:gd name="connsiteX9" fmla="*/ 2644775 w 3536950"/>
                <a:gd name="connsiteY9" fmla="*/ 4 h 615997"/>
                <a:gd name="connsiteX10" fmla="*/ 2968625 w 3536950"/>
                <a:gd name="connsiteY10" fmla="*/ 346079 h 615997"/>
                <a:gd name="connsiteX11" fmla="*/ 3238500 w 3536950"/>
                <a:gd name="connsiteY11" fmla="*/ 615954 h 615997"/>
                <a:gd name="connsiteX12" fmla="*/ 3536950 w 3536950"/>
                <a:gd name="connsiteY12" fmla="*/ 327029 h 615997"/>
                <a:gd name="connsiteX0" fmla="*/ 0 w 3536950"/>
                <a:gd name="connsiteY0" fmla="*/ 339729 h 615997"/>
                <a:gd name="connsiteX1" fmla="*/ 320675 w 3536950"/>
                <a:gd name="connsiteY1" fmla="*/ 4 h 615997"/>
                <a:gd name="connsiteX2" fmla="*/ 635000 w 3536950"/>
                <a:gd name="connsiteY2" fmla="*/ 346079 h 615997"/>
                <a:gd name="connsiteX3" fmla="*/ 901700 w 3536950"/>
                <a:gd name="connsiteY3" fmla="*/ 612779 h 615997"/>
                <a:gd name="connsiteX4" fmla="*/ 1181100 w 3536950"/>
                <a:gd name="connsiteY4" fmla="*/ 342904 h 615997"/>
                <a:gd name="connsiteX5" fmla="*/ 1498600 w 3536950"/>
                <a:gd name="connsiteY5" fmla="*/ 9529 h 615997"/>
                <a:gd name="connsiteX6" fmla="*/ 1803400 w 3536950"/>
                <a:gd name="connsiteY6" fmla="*/ 342904 h 615997"/>
                <a:gd name="connsiteX7" fmla="*/ 2079625 w 3536950"/>
                <a:gd name="connsiteY7" fmla="*/ 609604 h 615997"/>
                <a:gd name="connsiteX8" fmla="*/ 2355850 w 3536950"/>
                <a:gd name="connsiteY8" fmla="*/ 339729 h 615997"/>
                <a:gd name="connsiteX9" fmla="*/ 2644775 w 3536950"/>
                <a:gd name="connsiteY9" fmla="*/ 4 h 615997"/>
                <a:gd name="connsiteX10" fmla="*/ 2968625 w 3536950"/>
                <a:gd name="connsiteY10" fmla="*/ 346079 h 615997"/>
                <a:gd name="connsiteX11" fmla="*/ 3238500 w 3536950"/>
                <a:gd name="connsiteY11" fmla="*/ 615954 h 615997"/>
                <a:gd name="connsiteX12" fmla="*/ 3536950 w 3536950"/>
                <a:gd name="connsiteY12" fmla="*/ 327029 h 615997"/>
                <a:gd name="connsiteX0" fmla="*/ 0 w 3536950"/>
                <a:gd name="connsiteY0" fmla="*/ 339729 h 615997"/>
                <a:gd name="connsiteX1" fmla="*/ 320675 w 3536950"/>
                <a:gd name="connsiteY1" fmla="*/ 4 h 615997"/>
                <a:gd name="connsiteX2" fmla="*/ 635000 w 3536950"/>
                <a:gd name="connsiteY2" fmla="*/ 346079 h 615997"/>
                <a:gd name="connsiteX3" fmla="*/ 901700 w 3536950"/>
                <a:gd name="connsiteY3" fmla="*/ 612779 h 615997"/>
                <a:gd name="connsiteX4" fmla="*/ 1181100 w 3536950"/>
                <a:gd name="connsiteY4" fmla="*/ 342904 h 615997"/>
                <a:gd name="connsiteX5" fmla="*/ 1498600 w 3536950"/>
                <a:gd name="connsiteY5" fmla="*/ 9529 h 615997"/>
                <a:gd name="connsiteX6" fmla="*/ 1803400 w 3536950"/>
                <a:gd name="connsiteY6" fmla="*/ 342904 h 615997"/>
                <a:gd name="connsiteX7" fmla="*/ 2079625 w 3536950"/>
                <a:gd name="connsiteY7" fmla="*/ 609604 h 615997"/>
                <a:gd name="connsiteX8" fmla="*/ 2355850 w 3536950"/>
                <a:gd name="connsiteY8" fmla="*/ 339729 h 615997"/>
                <a:gd name="connsiteX9" fmla="*/ 2644775 w 3536950"/>
                <a:gd name="connsiteY9" fmla="*/ 4 h 615997"/>
                <a:gd name="connsiteX10" fmla="*/ 2968625 w 3536950"/>
                <a:gd name="connsiteY10" fmla="*/ 346079 h 615997"/>
                <a:gd name="connsiteX11" fmla="*/ 3238500 w 3536950"/>
                <a:gd name="connsiteY11" fmla="*/ 615954 h 615997"/>
                <a:gd name="connsiteX12" fmla="*/ 3536950 w 3536950"/>
                <a:gd name="connsiteY12" fmla="*/ 327029 h 615997"/>
                <a:gd name="connsiteX0" fmla="*/ 0 w 3536950"/>
                <a:gd name="connsiteY0" fmla="*/ 339729 h 616011"/>
                <a:gd name="connsiteX1" fmla="*/ 320675 w 3536950"/>
                <a:gd name="connsiteY1" fmla="*/ 4 h 616011"/>
                <a:gd name="connsiteX2" fmla="*/ 635000 w 3536950"/>
                <a:gd name="connsiteY2" fmla="*/ 346079 h 616011"/>
                <a:gd name="connsiteX3" fmla="*/ 901700 w 3536950"/>
                <a:gd name="connsiteY3" fmla="*/ 612779 h 616011"/>
                <a:gd name="connsiteX4" fmla="*/ 1181100 w 3536950"/>
                <a:gd name="connsiteY4" fmla="*/ 342904 h 616011"/>
                <a:gd name="connsiteX5" fmla="*/ 1498600 w 3536950"/>
                <a:gd name="connsiteY5" fmla="*/ 9529 h 616011"/>
                <a:gd name="connsiteX6" fmla="*/ 1803400 w 3536950"/>
                <a:gd name="connsiteY6" fmla="*/ 342904 h 616011"/>
                <a:gd name="connsiteX7" fmla="*/ 2079625 w 3536950"/>
                <a:gd name="connsiteY7" fmla="*/ 609604 h 616011"/>
                <a:gd name="connsiteX8" fmla="*/ 2355850 w 3536950"/>
                <a:gd name="connsiteY8" fmla="*/ 339729 h 616011"/>
                <a:gd name="connsiteX9" fmla="*/ 2644775 w 3536950"/>
                <a:gd name="connsiteY9" fmla="*/ 4 h 616011"/>
                <a:gd name="connsiteX10" fmla="*/ 2968625 w 3536950"/>
                <a:gd name="connsiteY10" fmla="*/ 346079 h 616011"/>
                <a:gd name="connsiteX11" fmla="*/ 3238500 w 3536950"/>
                <a:gd name="connsiteY11" fmla="*/ 615954 h 616011"/>
                <a:gd name="connsiteX12" fmla="*/ 3536950 w 3536950"/>
                <a:gd name="connsiteY12" fmla="*/ 327029 h 616011"/>
                <a:gd name="connsiteX0" fmla="*/ 0 w 3536950"/>
                <a:gd name="connsiteY0" fmla="*/ 339729 h 616004"/>
                <a:gd name="connsiteX1" fmla="*/ 320675 w 3536950"/>
                <a:gd name="connsiteY1" fmla="*/ 4 h 616004"/>
                <a:gd name="connsiteX2" fmla="*/ 635000 w 3536950"/>
                <a:gd name="connsiteY2" fmla="*/ 346079 h 616004"/>
                <a:gd name="connsiteX3" fmla="*/ 901700 w 3536950"/>
                <a:gd name="connsiteY3" fmla="*/ 612779 h 616004"/>
                <a:gd name="connsiteX4" fmla="*/ 1181100 w 3536950"/>
                <a:gd name="connsiteY4" fmla="*/ 342904 h 616004"/>
                <a:gd name="connsiteX5" fmla="*/ 1498600 w 3536950"/>
                <a:gd name="connsiteY5" fmla="*/ 9529 h 616004"/>
                <a:gd name="connsiteX6" fmla="*/ 1803400 w 3536950"/>
                <a:gd name="connsiteY6" fmla="*/ 342904 h 616004"/>
                <a:gd name="connsiteX7" fmla="*/ 2079625 w 3536950"/>
                <a:gd name="connsiteY7" fmla="*/ 609604 h 616004"/>
                <a:gd name="connsiteX8" fmla="*/ 2355850 w 3536950"/>
                <a:gd name="connsiteY8" fmla="*/ 339729 h 616004"/>
                <a:gd name="connsiteX9" fmla="*/ 2644775 w 3536950"/>
                <a:gd name="connsiteY9" fmla="*/ 4 h 616004"/>
                <a:gd name="connsiteX10" fmla="*/ 2968625 w 3536950"/>
                <a:gd name="connsiteY10" fmla="*/ 346079 h 616004"/>
                <a:gd name="connsiteX11" fmla="*/ 3238500 w 3536950"/>
                <a:gd name="connsiteY11" fmla="*/ 615954 h 616004"/>
                <a:gd name="connsiteX12" fmla="*/ 3536950 w 3536950"/>
                <a:gd name="connsiteY12" fmla="*/ 327029 h 616004"/>
                <a:gd name="connsiteX0" fmla="*/ 0 w 3536950"/>
                <a:gd name="connsiteY0" fmla="*/ 339729 h 616004"/>
                <a:gd name="connsiteX1" fmla="*/ 320675 w 3536950"/>
                <a:gd name="connsiteY1" fmla="*/ 4 h 616004"/>
                <a:gd name="connsiteX2" fmla="*/ 635000 w 3536950"/>
                <a:gd name="connsiteY2" fmla="*/ 346079 h 616004"/>
                <a:gd name="connsiteX3" fmla="*/ 901700 w 3536950"/>
                <a:gd name="connsiteY3" fmla="*/ 612779 h 616004"/>
                <a:gd name="connsiteX4" fmla="*/ 1181100 w 3536950"/>
                <a:gd name="connsiteY4" fmla="*/ 342904 h 616004"/>
                <a:gd name="connsiteX5" fmla="*/ 1498600 w 3536950"/>
                <a:gd name="connsiteY5" fmla="*/ 9529 h 616004"/>
                <a:gd name="connsiteX6" fmla="*/ 1803400 w 3536950"/>
                <a:gd name="connsiteY6" fmla="*/ 342904 h 616004"/>
                <a:gd name="connsiteX7" fmla="*/ 2079625 w 3536950"/>
                <a:gd name="connsiteY7" fmla="*/ 609604 h 616004"/>
                <a:gd name="connsiteX8" fmla="*/ 2355850 w 3536950"/>
                <a:gd name="connsiteY8" fmla="*/ 339729 h 616004"/>
                <a:gd name="connsiteX9" fmla="*/ 2644775 w 3536950"/>
                <a:gd name="connsiteY9" fmla="*/ 4 h 616004"/>
                <a:gd name="connsiteX10" fmla="*/ 2968625 w 3536950"/>
                <a:gd name="connsiteY10" fmla="*/ 346079 h 616004"/>
                <a:gd name="connsiteX11" fmla="*/ 3238500 w 3536950"/>
                <a:gd name="connsiteY11" fmla="*/ 615954 h 616004"/>
                <a:gd name="connsiteX12" fmla="*/ 3536950 w 3536950"/>
                <a:gd name="connsiteY12" fmla="*/ 327029 h 61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36950" h="616004">
                  <a:moveTo>
                    <a:pt x="0" y="339729"/>
                  </a:moveTo>
                  <a:cubicBezTo>
                    <a:pt x="107421" y="169337"/>
                    <a:pt x="214842" y="-1054"/>
                    <a:pt x="320675" y="4"/>
                  </a:cubicBezTo>
                  <a:cubicBezTo>
                    <a:pt x="426508" y="1062"/>
                    <a:pt x="576263" y="228075"/>
                    <a:pt x="635000" y="346079"/>
                  </a:cubicBezTo>
                  <a:cubicBezTo>
                    <a:pt x="693737" y="464083"/>
                    <a:pt x="810683" y="613308"/>
                    <a:pt x="901700" y="612779"/>
                  </a:cubicBezTo>
                  <a:cubicBezTo>
                    <a:pt x="992717" y="612250"/>
                    <a:pt x="1097492" y="459321"/>
                    <a:pt x="1181100" y="342904"/>
                  </a:cubicBezTo>
                  <a:cubicBezTo>
                    <a:pt x="1264708" y="226487"/>
                    <a:pt x="1394883" y="9529"/>
                    <a:pt x="1498600" y="9529"/>
                  </a:cubicBezTo>
                  <a:cubicBezTo>
                    <a:pt x="1602317" y="9529"/>
                    <a:pt x="1722438" y="223842"/>
                    <a:pt x="1803400" y="342904"/>
                  </a:cubicBezTo>
                  <a:cubicBezTo>
                    <a:pt x="1884362" y="461966"/>
                    <a:pt x="1987550" y="610133"/>
                    <a:pt x="2079625" y="609604"/>
                  </a:cubicBezTo>
                  <a:cubicBezTo>
                    <a:pt x="2171700" y="609075"/>
                    <a:pt x="2280708" y="450854"/>
                    <a:pt x="2355850" y="339729"/>
                  </a:cubicBezTo>
                  <a:cubicBezTo>
                    <a:pt x="2430992" y="228604"/>
                    <a:pt x="2542646" y="-1054"/>
                    <a:pt x="2644775" y="4"/>
                  </a:cubicBezTo>
                  <a:cubicBezTo>
                    <a:pt x="2746904" y="1062"/>
                    <a:pt x="2879196" y="221196"/>
                    <a:pt x="2968625" y="346079"/>
                  </a:cubicBezTo>
                  <a:cubicBezTo>
                    <a:pt x="3058054" y="470962"/>
                    <a:pt x="3143779" y="619129"/>
                    <a:pt x="3238500" y="615954"/>
                  </a:cubicBezTo>
                  <a:cubicBezTo>
                    <a:pt x="3333221" y="612779"/>
                    <a:pt x="3450960" y="473079"/>
                    <a:pt x="3536950" y="327029"/>
                  </a:cubicBezTo>
                </a:path>
              </a:pathLst>
            </a:cu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5026343" y="2280012"/>
              <a:ext cx="3524250" cy="1556250"/>
            </a:xfrm>
            <a:custGeom>
              <a:avLst/>
              <a:gdLst>
                <a:gd name="connsiteX0" fmla="*/ 0 w 3524250"/>
                <a:gd name="connsiteY0" fmla="*/ 923934 h 1776425"/>
                <a:gd name="connsiteX1" fmla="*/ 614362 w 3524250"/>
                <a:gd name="connsiteY1" fmla="*/ 9 h 1776425"/>
                <a:gd name="connsiteX2" fmla="*/ 1219200 w 3524250"/>
                <a:gd name="connsiteY2" fmla="*/ 928697 h 1776425"/>
                <a:gd name="connsiteX3" fmla="*/ 1785937 w 3524250"/>
                <a:gd name="connsiteY3" fmla="*/ 1776422 h 1776425"/>
                <a:gd name="connsiteX4" fmla="*/ 2362200 w 3524250"/>
                <a:gd name="connsiteY4" fmla="*/ 919172 h 1776425"/>
                <a:gd name="connsiteX5" fmla="*/ 2967037 w 3524250"/>
                <a:gd name="connsiteY5" fmla="*/ 9 h 1776425"/>
                <a:gd name="connsiteX6" fmla="*/ 3524250 w 3524250"/>
                <a:gd name="connsiteY6" fmla="*/ 904884 h 1776425"/>
                <a:gd name="connsiteX0" fmla="*/ 0 w 3524250"/>
                <a:gd name="connsiteY0" fmla="*/ 923934 h 1776426"/>
                <a:gd name="connsiteX1" fmla="*/ 614362 w 3524250"/>
                <a:gd name="connsiteY1" fmla="*/ 9 h 1776426"/>
                <a:gd name="connsiteX2" fmla="*/ 1219200 w 3524250"/>
                <a:gd name="connsiteY2" fmla="*/ 928697 h 1776426"/>
                <a:gd name="connsiteX3" fmla="*/ 1785937 w 3524250"/>
                <a:gd name="connsiteY3" fmla="*/ 1776422 h 1776426"/>
                <a:gd name="connsiteX4" fmla="*/ 2362200 w 3524250"/>
                <a:gd name="connsiteY4" fmla="*/ 919172 h 1776426"/>
                <a:gd name="connsiteX5" fmla="*/ 2967037 w 3524250"/>
                <a:gd name="connsiteY5" fmla="*/ 9 h 1776426"/>
                <a:gd name="connsiteX6" fmla="*/ 3524250 w 3524250"/>
                <a:gd name="connsiteY6" fmla="*/ 904884 h 1776426"/>
                <a:gd name="connsiteX0" fmla="*/ 0 w 3524250"/>
                <a:gd name="connsiteY0" fmla="*/ 923934 h 1776426"/>
                <a:gd name="connsiteX1" fmla="*/ 614362 w 3524250"/>
                <a:gd name="connsiteY1" fmla="*/ 9 h 1776426"/>
                <a:gd name="connsiteX2" fmla="*/ 1219200 w 3524250"/>
                <a:gd name="connsiteY2" fmla="*/ 928697 h 1776426"/>
                <a:gd name="connsiteX3" fmla="*/ 1785937 w 3524250"/>
                <a:gd name="connsiteY3" fmla="*/ 1776422 h 1776426"/>
                <a:gd name="connsiteX4" fmla="*/ 2362200 w 3524250"/>
                <a:gd name="connsiteY4" fmla="*/ 919172 h 1776426"/>
                <a:gd name="connsiteX5" fmla="*/ 2967037 w 3524250"/>
                <a:gd name="connsiteY5" fmla="*/ 9 h 1776426"/>
                <a:gd name="connsiteX6" fmla="*/ 3524250 w 3524250"/>
                <a:gd name="connsiteY6" fmla="*/ 904884 h 1776426"/>
                <a:gd name="connsiteX0" fmla="*/ 0 w 3524250"/>
                <a:gd name="connsiteY0" fmla="*/ 923933 h 1776425"/>
                <a:gd name="connsiteX1" fmla="*/ 614362 w 3524250"/>
                <a:gd name="connsiteY1" fmla="*/ 8 h 1776425"/>
                <a:gd name="connsiteX2" fmla="*/ 1219200 w 3524250"/>
                <a:gd name="connsiteY2" fmla="*/ 928696 h 1776425"/>
                <a:gd name="connsiteX3" fmla="*/ 1785937 w 3524250"/>
                <a:gd name="connsiteY3" fmla="*/ 1776421 h 1776425"/>
                <a:gd name="connsiteX4" fmla="*/ 2362200 w 3524250"/>
                <a:gd name="connsiteY4" fmla="*/ 919171 h 1776425"/>
                <a:gd name="connsiteX5" fmla="*/ 2967037 w 3524250"/>
                <a:gd name="connsiteY5" fmla="*/ 8 h 1776425"/>
                <a:gd name="connsiteX6" fmla="*/ 3524250 w 3524250"/>
                <a:gd name="connsiteY6" fmla="*/ 904883 h 1776425"/>
                <a:gd name="connsiteX0" fmla="*/ 0 w 3524250"/>
                <a:gd name="connsiteY0" fmla="*/ 923933 h 1776425"/>
                <a:gd name="connsiteX1" fmla="*/ 614362 w 3524250"/>
                <a:gd name="connsiteY1" fmla="*/ 8 h 1776425"/>
                <a:gd name="connsiteX2" fmla="*/ 1219200 w 3524250"/>
                <a:gd name="connsiteY2" fmla="*/ 928696 h 1776425"/>
                <a:gd name="connsiteX3" fmla="*/ 1785937 w 3524250"/>
                <a:gd name="connsiteY3" fmla="*/ 1776421 h 1776425"/>
                <a:gd name="connsiteX4" fmla="*/ 2362200 w 3524250"/>
                <a:gd name="connsiteY4" fmla="*/ 919171 h 1776425"/>
                <a:gd name="connsiteX5" fmla="*/ 2967037 w 3524250"/>
                <a:gd name="connsiteY5" fmla="*/ 8 h 1776425"/>
                <a:gd name="connsiteX6" fmla="*/ 3524250 w 3524250"/>
                <a:gd name="connsiteY6" fmla="*/ 904883 h 1776425"/>
                <a:gd name="connsiteX0" fmla="*/ 0 w 3524250"/>
                <a:gd name="connsiteY0" fmla="*/ 923933 h 1776425"/>
                <a:gd name="connsiteX1" fmla="*/ 614362 w 3524250"/>
                <a:gd name="connsiteY1" fmla="*/ 8 h 1776425"/>
                <a:gd name="connsiteX2" fmla="*/ 1219200 w 3524250"/>
                <a:gd name="connsiteY2" fmla="*/ 928696 h 1776425"/>
                <a:gd name="connsiteX3" fmla="*/ 1785937 w 3524250"/>
                <a:gd name="connsiteY3" fmla="*/ 1776421 h 1776425"/>
                <a:gd name="connsiteX4" fmla="*/ 2362200 w 3524250"/>
                <a:gd name="connsiteY4" fmla="*/ 919171 h 1776425"/>
                <a:gd name="connsiteX5" fmla="*/ 2967037 w 3524250"/>
                <a:gd name="connsiteY5" fmla="*/ 8 h 1776425"/>
                <a:gd name="connsiteX6" fmla="*/ 3524250 w 3524250"/>
                <a:gd name="connsiteY6" fmla="*/ 904883 h 1776425"/>
                <a:gd name="connsiteX0" fmla="*/ 0 w 3524250"/>
                <a:gd name="connsiteY0" fmla="*/ 923933 h 1776425"/>
                <a:gd name="connsiteX1" fmla="*/ 614362 w 3524250"/>
                <a:gd name="connsiteY1" fmla="*/ 8 h 1776425"/>
                <a:gd name="connsiteX2" fmla="*/ 1219200 w 3524250"/>
                <a:gd name="connsiteY2" fmla="*/ 928696 h 1776425"/>
                <a:gd name="connsiteX3" fmla="*/ 1785937 w 3524250"/>
                <a:gd name="connsiteY3" fmla="*/ 1776421 h 1776425"/>
                <a:gd name="connsiteX4" fmla="*/ 2362200 w 3524250"/>
                <a:gd name="connsiteY4" fmla="*/ 919171 h 1776425"/>
                <a:gd name="connsiteX5" fmla="*/ 2967037 w 3524250"/>
                <a:gd name="connsiteY5" fmla="*/ 8 h 1776425"/>
                <a:gd name="connsiteX6" fmla="*/ 3524250 w 3524250"/>
                <a:gd name="connsiteY6" fmla="*/ 904883 h 1776425"/>
                <a:gd name="connsiteX0" fmla="*/ 0 w 3524250"/>
                <a:gd name="connsiteY0" fmla="*/ 923933 h 1777236"/>
                <a:gd name="connsiteX1" fmla="*/ 614362 w 3524250"/>
                <a:gd name="connsiteY1" fmla="*/ 8 h 1777236"/>
                <a:gd name="connsiteX2" fmla="*/ 1219200 w 3524250"/>
                <a:gd name="connsiteY2" fmla="*/ 928696 h 1777236"/>
                <a:gd name="connsiteX3" fmla="*/ 1785937 w 3524250"/>
                <a:gd name="connsiteY3" fmla="*/ 1776421 h 1777236"/>
                <a:gd name="connsiteX4" fmla="*/ 2362200 w 3524250"/>
                <a:gd name="connsiteY4" fmla="*/ 919171 h 1777236"/>
                <a:gd name="connsiteX5" fmla="*/ 2967037 w 3524250"/>
                <a:gd name="connsiteY5" fmla="*/ 8 h 1777236"/>
                <a:gd name="connsiteX6" fmla="*/ 3524250 w 3524250"/>
                <a:gd name="connsiteY6" fmla="*/ 904883 h 1777236"/>
                <a:gd name="connsiteX0" fmla="*/ 0 w 3524250"/>
                <a:gd name="connsiteY0" fmla="*/ 923933 h 1777236"/>
                <a:gd name="connsiteX1" fmla="*/ 614362 w 3524250"/>
                <a:gd name="connsiteY1" fmla="*/ 8 h 1777236"/>
                <a:gd name="connsiteX2" fmla="*/ 1219200 w 3524250"/>
                <a:gd name="connsiteY2" fmla="*/ 928696 h 1777236"/>
                <a:gd name="connsiteX3" fmla="*/ 1785937 w 3524250"/>
                <a:gd name="connsiteY3" fmla="*/ 1776421 h 1777236"/>
                <a:gd name="connsiteX4" fmla="*/ 2362200 w 3524250"/>
                <a:gd name="connsiteY4" fmla="*/ 919171 h 1777236"/>
                <a:gd name="connsiteX5" fmla="*/ 2967037 w 3524250"/>
                <a:gd name="connsiteY5" fmla="*/ 8 h 1777236"/>
                <a:gd name="connsiteX6" fmla="*/ 3524250 w 3524250"/>
                <a:gd name="connsiteY6" fmla="*/ 904883 h 1777236"/>
                <a:gd name="connsiteX0" fmla="*/ 0 w 3524250"/>
                <a:gd name="connsiteY0" fmla="*/ 924205 h 1777508"/>
                <a:gd name="connsiteX1" fmla="*/ 614362 w 3524250"/>
                <a:gd name="connsiteY1" fmla="*/ 280 h 1777508"/>
                <a:gd name="connsiteX2" fmla="*/ 1219200 w 3524250"/>
                <a:gd name="connsiteY2" fmla="*/ 928968 h 1777508"/>
                <a:gd name="connsiteX3" fmla="*/ 1785937 w 3524250"/>
                <a:gd name="connsiteY3" fmla="*/ 1776693 h 1777508"/>
                <a:gd name="connsiteX4" fmla="*/ 2362200 w 3524250"/>
                <a:gd name="connsiteY4" fmla="*/ 919443 h 1777508"/>
                <a:gd name="connsiteX5" fmla="*/ 2967037 w 3524250"/>
                <a:gd name="connsiteY5" fmla="*/ 280 h 1777508"/>
                <a:gd name="connsiteX6" fmla="*/ 3524250 w 3524250"/>
                <a:gd name="connsiteY6" fmla="*/ 905155 h 1777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24250" h="1777508">
                  <a:moveTo>
                    <a:pt x="0" y="924205"/>
                  </a:moveTo>
                  <a:cubicBezTo>
                    <a:pt x="205581" y="461845"/>
                    <a:pt x="334962" y="-13214"/>
                    <a:pt x="614362" y="280"/>
                  </a:cubicBezTo>
                  <a:cubicBezTo>
                    <a:pt x="893762" y="13774"/>
                    <a:pt x="1081088" y="524949"/>
                    <a:pt x="1219200" y="928968"/>
                  </a:cubicBezTo>
                  <a:cubicBezTo>
                    <a:pt x="1357312" y="1332987"/>
                    <a:pt x="1525587" y="1752880"/>
                    <a:pt x="1785937" y="1776693"/>
                  </a:cubicBezTo>
                  <a:cubicBezTo>
                    <a:pt x="2046287" y="1800506"/>
                    <a:pt x="2212975" y="1298062"/>
                    <a:pt x="2362200" y="919443"/>
                  </a:cubicBezTo>
                  <a:cubicBezTo>
                    <a:pt x="2511425" y="540824"/>
                    <a:pt x="2690812" y="2661"/>
                    <a:pt x="2967037" y="280"/>
                  </a:cubicBezTo>
                  <a:cubicBezTo>
                    <a:pt x="3243262" y="-2101"/>
                    <a:pt x="3479006" y="569002"/>
                    <a:pt x="3524250" y="905155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5" name="Прямая со стрелкой 24"/>
            <p:cNvCxnSpPr/>
            <p:nvPr/>
          </p:nvCxnSpPr>
          <p:spPr>
            <a:xfrm flipH="1">
              <a:off x="5814060" y="2097132"/>
              <a:ext cx="411480" cy="23198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168156" y="1842728"/>
              <a:ext cx="146386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основной тон</a:t>
              </a:r>
              <a:endParaRPr lang="ru-RU" sz="1500" dirty="0"/>
            </a:p>
          </p:txBody>
        </p:sp>
        <p:cxnSp>
          <p:nvCxnSpPr>
            <p:cNvPr id="27" name="Прямая со стрелкой 26"/>
            <p:cNvCxnSpPr/>
            <p:nvPr/>
          </p:nvCxnSpPr>
          <p:spPr>
            <a:xfrm flipH="1" flipV="1">
              <a:off x="7170420" y="3354432"/>
              <a:ext cx="667338" cy="38811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271023" y="3686300"/>
              <a:ext cx="111280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обертоны</a:t>
              </a:r>
              <a:endParaRPr lang="ru-RU" sz="1500" dirty="0"/>
            </a:p>
          </p:txBody>
        </p:sp>
        <p:cxnSp>
          <p:nvCxnSpPr>
            <p:cNvPr id="29" name="Прямая со стрелкой 28"/>
            <p:cNvCxnSpPr/>
            <p:nvPr/>
          </p:nvCxnSpPr>
          <p:spPr>
            <a:xfrm flipV="1">
              <a:off x="7836694" y="3240133"/>
              <a:ext cx="88106" cy="50149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289439" y="2731912"/>
            <a:ext cx="24957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— положение голосовых </a:t>
            </a:r>
          </a:p>
          <a:p>
            <a:r>
              <a:rPr lang="ru-RU" sz="1500" dirty="0"/>
              <a:t> </a:t>
            </a:r>
            <a:r>
              <a:rPr lang="ru-RU" sz="1500" dirty="0" smtClean="0"/>
              <a:t>  </a:t>
            </a:r>
            <a:r>
              <a:rPr lang="ru-RU" sz="700" dirty="0" smtClean="0"/>
              <a:t> </a:t>
            </a:r>
            <a:r>
              <a:rPr lang="ru-RU" sz="1500" dirty="0" smtClean="0"/>
              <a:t> связок при разговоре</a:t>
            </a:r>
            <a:endParaRPr lang="ru-RU" sz="1500" dirty="0"/>
          </a:p>
        </p:txBody>
      </p:sp>
      <p:sp>
        <p:nvSpPr>
          <p:cNvPr id="33" name="TextBox 32"/>
          <p:cNvSpPr txBox="1"/>
          <p:nvPr/>
        </p:nvSpPr>
        <p:spPr>
          <a:xfrm>
            <a:off x="6289439" y="3756082"/>
            <a:ext cx="2495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— положение голосовых</a:t>
            </a:r>
          </a:p>
          <a:p>
            <a:r>
              <a:rPr lang="ru-RU" sz="1050" dirty="0" smtClean="0"/>
              <a:t> </a:t>
            </a:r>
            <a:r>
              <a:rPr lang="ru-RU" sz="1500" dirty="0" smtClean="0"/>
              <a:t>    связок при шёпоте</a:t>
            </a:r>
            <a:endParaRPr lang="ru-RU" sz="1500" dirty="0"/>
          </a:p>
        </p:txBody>
      </p:sp>
      <p:sp>
        <p:nvSpPr>
          <p:cNvPr id="34" name="TextBox 33"/>
          <p:cNvSpPr txBox="1"/>
          <p:nvPr/>
        </p:nvSpPr>
        <p:spPr>
          <a:xfrm>
            <a:off x="6294664" y="1684354"/>
            <a:ext cx="2490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— положение голосовых </a:t>
            </a:r>
          </a:p>
          <a:p>
            <a:r>
              <a:rPr lang="ru-RU" sz="1500" dirty="0"/>
              <a:t> </a:t>
            </a:r>
            <a:r>
              <a:rPr lang="ru-RU" sz="1500" dirty="0" smtClean="0"/>
              <a:t>  </a:t>
            </a:r>
            <a:r>
              <a:rPr lang="ru-RU" sz="700" dirty="0" smtClean="0"/>
              <a:t> </a:t>
            </a:r>
            <a:r>
              <a:rPr lang="ru-RU" sz="1500" dirty="0" smtClean="0"/>
              <a:t> связок при молчании</a:t>
            </a:r>
            <a:endParaRPr lang="ru-RU" sz="1500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079" y="1422062"/>
            <a:ext cx="1943100" cy="3064826"/>
          </a:xfrm>
          <a:prstGeom prst="rect">
            <a:avLst/>
          </a:prstGeom>
        </p:spPr>
      </p:pic>
      <p:cxnSp>
        <p:nvCxnSpPr>
          <p:cNvPr id="36" name="Прямая со стрелкой 35"/>
          <p:cNvCxnSpPr/>
          <p:nvPr/>
        </p:nvCxnSpPr>
        <p:spPr>
          <a:xfrm flipH="1" flipV="1">
            <a:off x="5861957" y="1820636"/>
            <a:ext cx="1410343" cy="192347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5795283" y="1896837"/>
            <a:ext cx="1472292" cy="117701"/>
          </a:xfrm>
          <a:prstGeom prst="straightConnector1">
            <a:avLst/>
          </a:prstGeom>
          <a:ln w="12700">
            <a:solidFill>
              <a:schemeClr val="tx1"/>
            </a:solidFill>
            <a:headEnd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906700" y="1989900"/>
            <a:ext cx="18405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голосовые связки</a:t>
            </a:r>
            <a:endParaRPr lang="ru-RU" sz="1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r="3834" b="69508"/>
          <a:stretch/>
        </p:blipFill>
        <p:spPr>
          <a:xfrm>
            <a:off x="4868470" y="1358453"/>
            <a:ext cx="1485647" cy="10548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34803" b="35243"/>
          <a:stretch/>
        </p:blipFill>
        <p:spPr>
          <a:xfrm>
            <a:off x="4854417" y="2396526"/>
            <a:ext cx="1624014" cy="106053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68012" r="3626"/>
          <a:stretch/>
        </p:blipFill>
        <p:spPr>
          <a:xfrm>
            <a:off x="4856169" y="3440337"/>
            <a:ext cx="1450684" cy="10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3607078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Музыкальные звуки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66938" y="1509430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Громкость звука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66938" y="1842120"/>
            <a:ext cx="40717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субъективная характеристика звука, которая определяется квадратом амплитуды колебаний в звуковой волне и чувствительностью уха.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6938" y="3183818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Высота тона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6938" y="3516508"/>
            <a:ext cx="40717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качество звука, определяемое человеком субъективно на слух и зависящее от частоты звука.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 rot="792516">
            <a:off x="6294197" y="2406392"/>
            <a:ext cx="1358387" cy="32316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077247"/>
              </a:avLst>
            </a:prstTxWarp>
            <a:spAutoFit/>
          </a:bodyPr>
          <a:lstStyle/>
          <a:p>
            <a:r>
              <a:rPr lang="ru-RU" sz="1400" dirty="0" smtClean="0"/>
              <a:t>Болевой порог</a:t>
            </a:r>
            <a:endParaRPr lang="ru-RU" sz="1400" dirty="0"/>
          </a:p>
        </p:txBody>
      </p:sp>
      <p:sp>
        <p:nvSpPr>
          <p:cNvPr id="99" name="TextBox 98"/>
          <p:cNvSpPr txBox="1"/>
          <p:nvPr/>
        </p:nvSpPr>
        <p:spPr>
          <a:xfrm rot="1628767">
            <a:off x="5467155" y="3396542"/>
            <a:ext cx="1832341" cy="323165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500634"/>
              </a:avLst>
            </a:prstTxWarp>
            <a:spAutoFit/>
          </a:bodyPr>
          <a:lstStyle/>
          <a:p>
            <a:r>
              <a:rPr lang="ru-RU" sz="1400" dirty="0" smtClean="0"/>
              <a:t>Порог слышимости</a:t>
            </a:r>
            <a:endParaRPr lang="ru-RU" sz="1400" dirty="0"/>
          </a:p>
        </p:txBody>
      </p:sp>
      <p:grpSp>
        <p:nvGrpSpPr>
          <p:cNvPr id="12308" name="Группа 12307"/>
          <p:cNvGrpSpPr/>
          <p:nvPr/>
        </p:nvGrpSpPr>
        <p:grpSpPr>
          <a:xfrm>
            <a:off x="4795230" y="1344156"/>
            <a:ext cx="3044389" cy="524631"/>
            <a:chOff x="5741380" y="1344156"/>
            <a:chExt cx="3044389" cy="5246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06" name="TextBox 12305"/>
                <p:cNvSpPr txBox="1"/>
                <p:nvPr/>
              </p:nvSpPr>
              <p:spPr>
                <a:xfrm>
                  <a:off x="5741380" y="1344156"/>
                  <a:ext cx="755527" cy="5246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sz="15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num>
                          <m:den>
                            <m:r>
                              <a:rPr lang="en-US" sz="15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𝑆𝑡</m:t>
                            </m:r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306" name="TextBox 123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1380" y="1344156"/>
                  <a:ext cx="755527" cy="52463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b="-229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307" name="TextBox 12306"/>
            <p:cNvSpPr txBox="1"/>
            <p:nvPr/>
          </p:nvSpPr>
          <p:spPr>
            <a:xfrm>
              <a:off x="6347281" y="1463045"/>
              <a:ext cx="243848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— </a:t>
              </a:r>
              <a:r>
                <a:rPr lang="ru-RU" sz="1500" dirty="0" smtClean="0"/>
                <a:t>интенсивность звука.</a:t>
              </a:r>
              <a:endParaRPr lang="ru-RU" sz="1500" dirty="0"/>
            </a:p>
          </p:txBody>
        </p:sp>
      </p:grpSp>
      <p:sp>
        <p:nvSpPr>
          <p:cNvPr id="12292" name="Полилиния 12291"/>
          <p:cNvSpPr/>
          <p:nvPr/>
        </p:nvSpPr>
        <p:spPr>
          <a:xfrm>
            <a:off x="5476209" y="2470536"/>
            <a:ext cx="2371985" cy="1444809"/>
          </a:xfrm>
          <a:custGeom>
            <a:avLst/>
            <a:gdLst>
              <a:gd name="connsiteX0" fmla="*/ 1886 w 3004369"/>
              <a:gd name="connsiteY0" fmla="*/ 500657 h 1805737"/>
              <a:gd name="connsiteX1" fmla="*/ 246361 w 3004369"/>
              <a:gd name="connsiteY1" fmla="*/ 373657 h 1805737"/>
              <a:gd name="connsiteX2" fmla="*/ 373361 w 3004369"/>
              <a:gd name="connsiteY2" fmla="*/ 306982 h 1805737"/>
              <a:gd name="connsiteX3" fmla="*/ 627361 w 3004369"/>
              <a:gd name="connsiteY3" fmla="*/ 192682 h 1805737"/>
              <a:gd name="connsiteX4" fmla="*/ 849611 w 3004369"/>
              <a:gd name="connsiteY4" fmla="*/ 103782 h 1805737"/>
              <a:gd name="connsiteX5" fmla="*/ 1068686 w 3004369"/>
              <a:gd name="connsiteY5" fmla="*/ 43457 h 1805737"/>
              <a:gd name="connsiteX6" fmla="*/ 1294111 w 3004369"/>
              <a:gd name="connsiteY6" fmla="*/ 2182 h 1805737"/>
              <a:gd name="connsiteX7" fmla="*/ 1475086 w 3004369"/>
              <a:gd name="connsiteY7" fmla="*/ 5357 h 1805737"/>
              <a:gd name="connsiteX8" fmla="*/ 1621136 w 3004369"/>
              <a:gd name="connsiteY8" fmla="*/ 8532 h 1805737"/>
              <a:gd name="connsiteX9" fmla="*/ 1837036 w 3004369"/>
              <a:gd name="connsiteY9" fmla="*/ 46632 h 1805737"/>
              <a:gd name="connsiteX10" fmla="*/ 2100561 w 3004369"/>
              <a:gd name="connsiteY10" fmla="*/ 113307 h 1805737"/>
              <a:gd name="connsiteX11" fmla="*/ 2348211 w 3004369"/>
              <a:gd name="connsiteY11" fmla="*/ 224432 h 1805737"/>
              <a:gd name="connsiteX12" fmla="*/ 2557761 w 3004369"/>
              <a:gd name="connsiteY12" fmla="*/ 341907 h 1805737"/>
              <a:gd name="connsiteX13" fmla="*/ 2713336 w 3004369"/>
              <a:gd name="connsiteY13" fmla="*/ 443507 h 1805737"/>
              <a:gd name="connsiteX14" fmla="*/ 2862561 w 3004369"/>
              <a:gd name="connsiteY14" fmla="*/ 554632 h 1805737"/>
              <a:gd name="connsiteX15" fmla="*/ 2992736 w 3004369"/>
              <a:gd name="connsiteY15" fmla="*/ 643532 h 1805737"/>
              <a:gd name="connsiteX16" fmla="*/ 2995911 w 3004369"/>
              <a:gd name="connsiteY16" fmla="*/ 687982 h 1805737"/>
              <a:gd name="connsiteX17" fmla="*/ 2973686 w 3004369"/>
              <a:gd name="connsiteY17" fmla="*/ 846732 h 1805737"/>
              <a:gd name="connsiteX18" fmla="*/ 2929236 w 3004369"/>
              <a:gd name="connsiteY18" fmla="*/ 1065807 h 1805737"/>
              <a:gd name="connsiteX19" fmla="*/ 2878436 w 3004369"/>
              <a:gd name="connsiteY19" fmla="*/ 1300757 h 1805737"/>
              <a:gd name="connsiteX20" fmla="*/ 2786361 w 3004369"/>
              <a:gd name="connsiteY20" fmla="*/ 1507132 h 1805737"/>
              <a:gd name="connsiteX21" fmla="*/ 2681586 w 3004369"/>
              <a:gd name="connsiteY21" fmla="*/ 1640482 h 1805737"/>
              <a:gd name="connsiteX22" fmla="*/ 2564111 w 3004369"/>
              <a:gd name="connsiteY22" fmla="*/ 1729382 h 1805737"/>
              <a:gd name="connsiteX23" fmla="*/ 2421236 w 3004369"/>
              <a:gd name="connsiteY23" fmla="*/ 1789707 h 1805737"/>
              <a:gd name="connsiteX24" fmla="*/ 2237086 w 3004369"/>
              <a:gd name="connsiteY24" fmla="*/ 1805582 h 1805737"/>
              <a:gd name="connsiteX25" fmla="*/ 2043411 w 3004369"/>
              <a:gd name="connsiteY25" fmla="*/ 1783357 h 1805737"/>
              <a:gd name="connsiteX26" fmla="*/ 1729086 w 3004369"/>
              <a:gd name="connsiteY26" fmla="*/ 1681757 h 1805737"/>
              <a:gd name="connsiteX27" fmla="*/ 1322686 w 3004369"/>
              <a:gd name="connsiteY27" fmla="*/ 1500782 h 1805737"/>
              <a:gd name="connsiteX28" fmla="*/ 757536 w 3004369"/>
              <a:gd name="connsiteY28" fmla="*/ 1135657 h 1805737"/>
              <a:gd name="connsiteX29" fmla="*/ 408286 w 3004369"/>
              <a:gd name="connsiteY29" fmla="*/ 872132 h 1805737"/>
              <a:gd name="connsiteX30" fmla="*/ 1886 w 3004369"/>
              <a:gd name="connsiteY30" fmla="*/ 500657 h 1805737"/>
              <a:gd name="connsiteX0" fmla="*/ 1007 w 3003490"/>
              <a:gd name="connsiteY0" fmla="*/ 500657 h 1805737"/>
              <a:gd name="connsiteX1" fmla="*/ 245482 w 3003490"/>
              <a:gd name="connsiteY1" fmla="*/ 373657 h 1805737"/>
              <a:gd name="connsiteX2" fmla="*/ 372482 w 3003490"/>
              <a:gd name="connsiteY2" fmla="*/ 306982 h 1805737"/>
              <a:gd name="connsiteX3" fmla="*/ 626482 w 3003490"/>
              <a:gd name="connsiteY3" fmla="*/ 192682 h 1805737"/>
              <a:gd name="connsiteX4" fmla="*/ 848732 w 3003490"/>
              <a:gd name="connsiteY4" fmla="*/ 103782 h 1805737"/>
              <a:gd name="connsiteX5" fmla="*/ 1067807 w 3003490"/>
              <a:gd name="connsiteY5" fmla="*/ 43457 h 1805737"/>
              <a:gd name="connsiteX6" fmla="*/ 1293232 w 3003490"/>
              <a:gd name="connsiteY6" fmla="*/ 2182 h 1805737"/>
              <a:gd name="connsiteX7" fmla="*/ 1474207 w 3003490"/>
              <a:gd name="connsiteY7" fmla="*/ 5357 h 1805737"/>
              <a:gd name="connsiteX8" fmla="*/ 1620257 w 3003490"/>
              <a:gd name="connsiteY8" fmla="*/ 8532 h 1805737"/>
              <a:gd name="connsiteX9" fmla="*/ 1836157 w 3003490"/>
              <a:gd name="connsiteY9" fmla="*/ 46632 h 1805737"/>
              <a:gd name="connsiteX10" fmla="*/ 2099682 w 3003490"/>
              <a:gd name="connsiteY10" fmla="*/ 113307 h 1805737"/>
              <a:gd name="connsiteX11" fmla="*/ 2347332 w 3003490"/>
              <a:gd name="connsiteY11" fmla="*/ 224432 h 1805737"/>
              <a:gd name="connsiteX12" fmla="*/ 2556882 w 3003490"/>
              <a:gd name="connsiteY12" fmla="*/ 341907 h 1805737"/>
              <a:gd name="connsiteX13" fmla="*/ 2712457 w 3003490"/>
              <a:gd name="connsiteY13" fmla="*/ 443507 h 1805737"/>
              <a:gd name="connsiteX14" fmla="*/ 2861682 w 3003490"/>
              <a:gd name="connsiteY14" fmla="*/ 554632 h 1805737"/>
              <a:gd name="connsiteX15" fmla="*/ 2991857 w 3003490"/>
              <a:gd name="connsiteY15" fmla="*/ 643532 h 1805737"/>
              <a:gd name="connsiteX16" fmla="*/ 2995032 w 3003490"/>
              <a:gd name="connsiteY16" fmla="*/ 687982 h 1805737"/>
              <a:gd name="connsiteX17" fmla="*/ 2972807 w 3003490"/>
              <a:gd name="connsiteY17" fmla="*/ 846732 h 1805737"/>
              <a:gd name="connsiteX18" fmla="*/ 2928357 w 3003490"/>
              <a:gd name="connsiteY18" fmla="*/ 1065807 h 1805737"/>
              <a:gd name="connsiteX19" fmla="*/ 2877557 w 3003490"/>
              <a:gd name="connsiteY19" fmla="*/ 1300757 h 1805737"/>
              <a:gd name="connsiteX20" fmla="*/ 2785482 w 3003490"/>
              <a:gd name="connsiteY20" fmla="*/ 1507132 h 1805737"/>
              <a:gd name="connsiteX21" fmla="*/ 2680707 w 3003490"/>
              <a:gd name="connsiteY21" fmla="*/ 1640482 h 1805737"/>
              <a:gd name="connsiteX22" fmla="*/ 2563232 w 3003490"/>
              <a:gd name="connsiteY22" fmla="*/ 1729382 h 1805737"/>
              <a:gd name="connsiteX23" fmla="*/ 2420357 w 3003490"/>
              <a:gd name="connsiteY23" fmla="*/ 1789707 h 1805737"/>
              <a:gd name="connsiteX24" fmla="*/ 2236207 w 3003490"/>
              <a:gd name="connsiteY24" fmla="*/ 1805582 h 1805737"/>
              <a:gd name="connsiteX25" fmla="*/ 2042532 w 3003490"/>
              <a:gd name="connsiteY25" fmla="*/ 1783357 h 1805737"/>
              <a:gd name="connsiteX26" fmla="*/ 1728207 w 3003490"/>
              <a:gd name="connsiteY26" fmla="*/ 1681757 h 1805737"/>
              <a:gd name="connsiteX27" fmla="*/ 1321807 w 3003490"/>
              <a:gd name="connsiteY27" fmla="*/ 1500782 h 1805737"/>
              <a:gd name="connsiteX28" fmla="*/ 756657 w 3003490"/>
              <a:gd name="connsiteY28" fmla="*/ 1135657 h 1805737"/>
              <a:gd name="connsiteX29" fmla="*/ 407407 w 3003490"/>
              <a:gd name="connsiteY29" fmla="*/ 872132 h 1805737"/>
              <a:gd name="connsiteX30" fmla="*/ 1007 w 3003490"/>
              <a:gd name="connsiteY30" fmla="*/ 500657 h 1805737"/>
              <a:gd name="connsiteX0" fmla="*/ 1007 w 2995032"/>
              <a:gd name="connsiteY0" fmla="*/ 500657 h 1805737"/>
              <a:gd name="connsiteX1" fmla="*/ 245482 w 2995032"/>
              <a:gd name="connsiteY1" fmla="*/ 373657 h 1805737"/>
              <a:gd name="connsiteX2" fmla="*/ 372482 w 2995032"/>
              <a:gd name="connsiteY2" fmla="*/ 306982 h 1805737"/>
              <a:gd name="connsiteX3" fmla="*/ 626482 w 2995032"/>
              <a:gd name="connsiteY3" fmla="*/ 192682 h 1805737"/>
              <a:gd name="connsiteX4" fmla="*/ 848732 w 2995032"/>
              <a:gd name="connsiteY4" fmla="*/ 103782 h 1805737"/>
              <a:gd name="connsiteX5" fmla="*/ 1067807 w 2995032"/>
              <a:gd name="connsiteY5" fmla="*/ 43457 h 1805737"/>
              <a:gd name="connsiteX6" fmla="*/ 1293232 w 2995032"/>
              <a:gd name="connsiteY6" fmla="*/ 2182 h 1805737"/>
              <a:gd name="connsiteX7" fmla="*/ 1474207 w 2995032"/>
              <a:gd name="connsiteY7" fmla="*/ 5357 h 1805737"/>
              <a:gd name="connsiteX8" fmla="*/ 1620257 w 2995032"/>
              <a:gd name="connsiteY8" fmla="*/ 8532 h 1805737"/>
              <a:gd name="connsiteX9" fmla="*/ 1836157 w 2995032"/>
              <a:gd name="connsiteY9" fmla="*/ 46632 h 1805737"/>
              <a:gd name="connsiteX10" fmla="*/ 2099682 w 2995032"/>
              <a:gd name="connsiteY10" fmla="*/ 113307 h 1805737"/>
              <a:gd name="connsiteX11" fmla="*/ 2347332 w 2995032"/>
              <a:gd name="connsiteY11" fmla="*/ 224432 h 1805737"/>
              <a:gd name="connsiteX12" fmla="*/ 2556882 w 2995032"/>
              <a:gd name="connsiteY12" fmla="*/ 341907 h 1805737"/>
              <a:gd name="connsiteX13" fmla="*/ 2712457 w 2995032"/>
              <a:gd name="connsiteY13" fmla="*/ 443507 h 1805737"/>
              <a:gd name="connsiteX14" fmla="*/ 2861682 w 2995032"/>
              <a:gd name="connsiteY14" fmla="*/ 554632 h 1805737"/>
              <a:gd name="connsiteX15" fmla="*/ 2972807 w 2995032"/>
              <a:gd name="connsiteY15" fmla="*/ 640357 h 1805737"/>
              <a:gd name="connsiteX16" fmla="*/ 2995032 w 2995032"/>
              <a:gd name="connsiteY16" fmla="*/ 687982 h 1805737"/>
              <a:gd name="connsiteX17" fmla="*/ 2972807 w 2995032"/>
              <a:gd name="connsiteY17" fmla="*/ 846732 h 1805737"/>
              <a:gd name="connsiteX18" fmla="*/ 2928357 w 2995032"/>
              <a:gd name="connsiteY18" fmla="*/ 1065807 h 1805737"/>
              <a:gd name="connsiteX19" fmla="*/ 2877557 w 2995032"/>
              <a:gd name="connsiteY19" fmla="*/ 1300757 h 1805737"/>
              <a:gd name="connsiteX20" fmla="*/ 2785482 w 2995032"/>
              <a:gd name="connsiteY20" fmla="*/ 1507132 h 1805737"/>
              <a:gd name="connsiteX21" fmla="*/ 2680707 w 2995032"/>
              <a:gd name="connsiteY21" fmla="*/ 1640482 h 1805737"/>
              <a:gd name="connsiteX22" fmla="*/ 2563232 w 2995032"/>
              <a:gd name="connsiteY22" fmla="*/ 1729382 h 1805737"/>
              <a:gd name="connsiteX23" fmla="*/ 2420357 w 2995032"/>
              <a:gd name="connsiteY23" fmla="*/ 1789707 h 1805737"/>
              <a:gd name="connsiteX24" fmla="*/ 2236207 w 2995032"/>
              <a:gd name="connsiteY24" fmla="*/ 1805582 h 1805737"/>
              <a:gd name="connsiteX25" fmla="*/ 2042532 w 2995032"/>
              <a:gd name="connsiteY25" fmla="*/ 1783357 h 1805737"/>
              <a:gd name="connsiteX26" fmla="*/ 1728207 w 2995032"/>
              <a:gd name="connsiteY26" fmla="*/ 1681757 h 1805737"/>
              <a:gd name="connsiteX27" fmla="*/ 1321807 w 2995032"/>
              <a:gd name="connsiteY27" fmla="*/ 1500782 h 1805737"/>
              <a:gd name="connsiteX28" fmla="*/ 756657 w 2995032"/>
              <a:gd name="connsiteY28" fmla="*/ 1135657 h 1805737"/>
              <a:gd name="connsiteX29" fmla="*/ 407407 w 2995032"/>
              <a:gd name="connsiteY29" fmla="*/ 872132 h 1805737"/>
              <a:gd name="connsiteX30" fmla="*/ 1007 w 2995032"/>
              <a:gd name="connsiteY30" fmla="*/ 500657 h 1805737"/>
              <a:gd name="connsiteX0" fmla="*/ 1007 w 2983526"/>
              <a:gd name="connsiteY0" fmla="*/ 500657 h 1805737"/>
              <a:gd name="connsiteX1" fmla="*/ 245482 w 2983526"/>
              <a:gd name="connsiteY1" fmla="*/ 373657 h 1805737"/>
              <a:gd name="connsiteX2" fmla="*/ 372482 w 2983526"/>
              <a:gd name="connsiteY2" fmla="*/ 306982 h 1805737"/>
              <a:gd name="connsiteX3" fmla="*/ 626482 w 2983526"/>
              <a:gd name="connsiteY3" fmla="*/ 192682 h 1805737"/>
              <a:gd name="connsiteX4" fmla="*/ 848732 w 2983526"/>
              <a:gd name="connsiteY4" fmla="*/ 103782 h 1805737"/>
              <a:gd name="connsiteX5" fmla="*/ 1067807 w 2983526"/>
              <a:gd name="connsiteY5" fmla="*/ 43457 h 1805737"/>
              <a:gd name="connsiteX6" fmla="*/ 1293232 w 2983526"/>
              <a:gd name="connsiteY6" fmla="*/ 2182 h 1805737"/>
              <a:gd name="connsiteX7" fmla="*/ 1474207 w 2983526"/>
              <a:gd name="connsiteY7" fmla="*/ 5357 h 1805737"/>
              <a:gd name="connsiteX8" fmla="*/ 1620257 w 2983526"/>
              <a:gd name="connsiteY8" fmla="*/ 8532 h 1805737"/>
              <a:gd name="connsiteX9" fmla="*/ 1836157 w 2983526"/>
              <a:gd name="connsiteY9" fmla="*/ 46632 h 1805737"/>
              <a:gd name="connsiteX10" fmla="*/ 2099682 w 2983526"/>
              <a:gd name="connsiteY10" fmla="*/ 113307 h 1805737"/>
              <a:gd name="connsiteX11" fmla="*/ 2347332 w 2983526"/>
              <a:gd name="connsiteY11" fmla="*/ 224432 h 1805737"/>
              <a:gd name="connsiteX12" fmla="*/ 2556882 w 2983526"/>
              <a:gd name="connsiteY12" fmla="*/ 341907 h 1805737"/>
              <a:gd name="connsiteX13" fmla="*/ 2712457 w 2983526"/>
              <a:gd name="connsiteY13" fmla="*/ 443507 h 1805737"/>
              <a:gd name="connsiteX14" fmla="*/ 2861682 w 2983526"/>
              <a:gd name="connsiteY14" fmla="*/ 554632 h 1805737"/>
              <a:gd name="connsiteX15" fmla="*/ 2972807 w 2983526"/>
              <a:gd name="connsiteY15" fmla="*/ 640357 h 1805737"/>
              <a:gd name="connsiteX16" fmla="*/ 2979157 w 2983526"/>
              <a:gd name="connsiteY16" fmla="*/ 697507 h 1805737"/>
              <a:gd name="connsiteX17" fmla="*/ 2972807 w 2983526"/>
              <a:gd name="connsiteY17" fmla="*/ 846732 h 1805737"/>
              <a:gd name="connsiteX18" fmla="*/ 2928357 w 2983526"/>
              <a:gd name="connsiteY18" fmla="*/ 1065807 h 1805737"/>
              <a:gd name="connsiteX19" fmla="*/ 2877557 w 2983526"/>
              <a:gd name="connsiteY19" fmla="*/ 1300757 h 1805737"/>
              <a:gd name="connsiteX20" fmla="*/ 2785482 w 2983526"/>
              <a:gd name="connsiteY20" fmla="*/ 1507132 h 1805737"/>
              <a:gd name="connsiteX21" fmla="*/ 2680707 w 2983526"/>
              <a:gd name="connsiteY21" fmla="*/ 1640482 h 1805737"/>
              <a:gd name="connsiteX22" fmla="*/ 2563232 w 2983526"/>
              <a:gd name="connsiteY22" fmla="*/ 1729382 h 1805737"/>
              <a:gd name="connsiteX23" fmla="*/ 2420357 w 2983526"/>
              <a:gd name="connsiteY23" fmla="*/ 1789707 h 1805737"/>
              <a:gd name="connsiteX24" fmla="*/ 2236207 w 2983526"/>
              <a:gd name="connsiteY24" fmla="*/ 1805582 h 1805737"/>
              <a:gd name="connsiteX25" fmla="*/ 2042532 w 2983526"/>
              <a:gd name="connsiteY25" fmla="*/ 1783357 h 1805737"/>
              <a:gd name="connsiteX26" fmla="*/ 1728207 w 2983526"/>
              <a:gd name="connsiteY26" fmla="*/ 1681757 h 1805737"/>
              <a:gd name="connsiteX27" fmla="*/ 1321807 w 2983526"/>
              <a:gd name="connsiteY27" fmla="*/ 1500782 h 1805737"/>
              <a:gd name="connsiteX28" fmla="*/ 756657 w 2983526"/>
              <a:gd name="connsiteY28" fmla="*/ 1135657 h 1805737"/>
              <a:gd name="connsiteX29" fmla="*/ 407407 w 2983526"/>
              <a:gd name="connsiteY29" fmla="*/ 872132 h 1805737"/>
              <a:gd name="connsiteX30" fmla="*/ 1007 w 2983526"/>
              <a:gd name="connsiteY30" fmla="*/ 500657 h 1805737"/>
              <a:gd name="connsiteX0" fmla="*/ 1073 w 2961367"/>
              <a:gd name="connsiteY0" fmla="*/ 500657 h 1805737"/>
              <a:gd name="connsiteX1" fmla="*/ 223323 w 2961367"/>
              <a:gd name="connsiteY1" fmla="*/ 373657 h 1805737"/>
              <a:gd name="connsiteX2" fmla="*/ 350323 w 2961367"/>
              <a:gd name="connsiteY2" fmla="*/ 306982 h 1805737"/>
              <a:gd name="connsiteX3" fmla="*/ 604323 w 2961367"/>
              <a:gd name="connsiteY3" fmla="*/ 192682 h 1805737"/>
              <a:gd name="connsiteX4" fmla="*/ 826573 w 2961367"/>
              <a:gd name="connsiteY4" fmla="*/ 103782 h 1805737"/>
              <a:gd name="connsiteX5" fmla="*/ 1045648 w 2961367"/>
              <a:gd name="connsiteY5" fmla="*/ 43457 h 1805737"/>
              <a:gd name="connsiteX6" fmla="*/ 1271073 w 2961367"/>
              <a:gd name="connsiteY6" fmla="*/ 2182 h 1805737"/>
              <a:gd name="connsiteX7" fmla="*/ 1452048 w 2961367"/>
              <a:gd name="connsiteY7" fmla="*/ 5357 h 1805737"/>
              <a:gd name="connsiteX8" fmla="*/ 1598098 w 2961367"/>
              <a:gd name="connsiteY8" fmla="*/ 8532 h 1805737"/>
              <a:gd name="connsiteX9" fmla="*/ 1813998 w 2961367"/>
              <a:gd name="connsiteY9" fmla="*/ 46632 h 1805737"/>
              <a:gd name="connsiteX10" fmla="*/ 2077523 w 2961367"/>
              <a:gd name="connsiteY10" fmla="*/ 113307 h 1805737"/>
              <a:gd name="connsiteX11" fmla="*/ 2325173 w 2961367"/>
              <a:gd name="connsiteY11" fmla="*/ 224432 h 1805737"/>
              <a:gd name="connsiteX12" fmla="*/ 2534723 w 2961367"/>
              <a:gd name="connsiteY12" fmla="*/ 341907 h 1805737"/>
              <a:gd name="connsiteX13" fmla="*/ 2690298 w 2961367"/>
              <a:gd name="connsiteY13" fmla="*/ 443507 h 1805737"/>
              <a:gd name="connsiteX14" fmla="*/ 2839523 w 2961367"/>
              <a:gd name="connsiteY14" fmla="*/ 554632 h 1805737"/>
              <a:gd name="connsiteX15" fmla="*/ 2950648 w 2961367"/>
              <a:gd name="connsiteY15" fmla="*/ 640357 h 1805737"/>
              <a:gd name="connsiteX16" fmla="*/ 2956998 w 2961367"/>
              <a:gd name="connsiteY16" fmla="*/ 697507 h 1805737"/>
              <a:gd name="connsiteX17" fmla="*/ 2950648 w 2961367"/>
              <a:gd name="connsiteY17" fmla="*/ 846732 h 1805737"/>
              <a:gd name="connsiteX18" fmla="*/ 2906198 w 2961367"/>
              <a:gd name="connsiteY18" fmla="*/ 1065807 h 1805737"/>
              <a:gd name="connsiteX19" fmla="*/ 2855398 w 2961367"/>
              <a:gd name="connsiteY19" fmla="*/ 1300757 h 1805737"/>
              <a:gd name="connsiteX20" fmla="*/ 2763323 w 2961367"/>
              <a:gd name="connsiteY20" fmla="*/ 1507132 h 1805737"/>
              <a:gd name="connsiteX21" fmla="*/ 2658548 w 2961367"/>
              <a:gd name="connsiteY21" fmla="*/ 1640482 h 1805737"/>
              <a:gd name="connsiteX22" fmla="*/ 2541073 w 2961367"/>
              <a:gd name="connsiteY22" fmla="*/ 1729382 h 1805737"/>
              <a:gd name="connsiteX23" fmla="*/ 2398198 w 2961367"/>
              <a:gd name="connsiteY23" fmla="*/ 1789707 h 1805737"/>
              <a:gd name="connsiteX24" fmla="*/ 2214048 w 2961367"/>
              <a:gd name="connsiteY24" fmla="*/ 1805582 h 1805737"/>
              <a:gd name="connsiteX25" fmla="*/ 2020373 w 2961367"/>
              <a:gd name="connsiteY25" fmla="*/ 1783357 h 1805737"/>
              <a:gd name="connsiteX26" fmla="*/ 1706048 w 2961367"/>
              <a:gd name="connsiteY26" fmla="*/ 1681757 h 1805737"/>
              <a:gd name="connsiteX27" fmla="*/ 1299648 w 2961367"/>
              <a:gd name="connsiteY27" fmla="*/ 1500782 h 1805737"/>
              <a:gd name="connsiteX28" fmla="*/ 734498 w 2961367"/>
              <a:gd name="connsiteY28" fmla="*/ 1135657 h 1805737"/>
              <a:gd name="connsiteX29" fmla="*/ 385248 w 2961367"/>
              <a:gd name="connsiteY29" fmla="*/ 872132 h 1805737"/>
              <a:gd name="connsiteX30" fmla="*/ 1073 w 2961367"/>
              <a:gd name="connsiteY30" fmla="*/ 500657 h 1805737"/>
              <a:gd name="connsiteX0" fmla="*/ 1063 w 2964532"/>
              <a:gd name="connsiteY0" fmla="*/ 497482 h 1805737"/>
              <a:gd name="connsiteX1" fmla="*/ 226488 w 2964532"/>
              <a:gd name="connsiteY1" fmla="*/ 373657 h 1805737"/>
              <a:gd name="connsiteX2" fmla="*/ 353488 w 2964532"/>
              <a:gd name="connsiteY2" fmla="*/ 306982 h 1805737"/>
              <a:gd name="connsiteX3" fmla="*/ 607488 w 2964532"/>
              <a:gd name="connsiteY3" fmla="*/ 192682 h 1805737"/>
              <a:gd name="connsiteX4" fmla="*/ 829738 w 2964532"/>
              <a:gd name="connsiteY4" fmla="*/ 103782 h 1805737"/>
              <a:gd name="connsiteX5" fmla="*/ 1048813 w 2964532"/>
              <a:gd name="connsiteY5" fmla="*/ 43457 h 1805737"/>
              <a:gd name="connsiteX6" fmla="*/ 1274238 w 2964532"/>
              <a:gd name="connsiteY6" fmla="*/ 2182 h 1805737"/>
              <a:gd name="connsiteX7" fmla="*/ 1455213 w 2964532"/>
              <a:gd name="connsiteY7" fmla="*/ 5357 h 1805737"/>
              <a:gd name="connsiteX8" fmla="*/ 1601263 w 2964532"/>
              <a:gd name="connsiteY8" fmla="*/ 8532 h 1805737"/>
              <a:gd name="connsiteX9" fmla="*/ 1817163 w 2964532"/>
              <a:gd name="connsiteY9" fmla="*/ 46632 h 1805737"/>
              <a:gd name="connsiteX10" fmla="*/ 2080688 w 2964532"/>
              <a:gd name="connsiteY10" fmla="*/ 113307 h 1805737"/>
              <a:gd name="connsiteX11" fmla="*/ 2328338 w 2964532"/>
              <a:gd name="connsiteY11" fmla="*/ 224432 h 1805737"/>
              <a:gd name="connsiteX12" fmla="*/ 2537888 w 2964532"/>
              <a:gd name="connsiteY12" fmla="*/ 341907 h 1805737"/>
              <a:gd name="connsiteX13" fmla="*/ 2693463 w 2964532"/>
              <a:gd name="connsiteY13" fmla="*/ 443507 h 1805737"/>
              <a:gd name="connsiteX14" fmla="*/ 2842688 w 2964532"/>
              <a:gd name="connsiteY14" fmla="*/ 554632 h 1805737"/>
              <a:gd name="connsiteX15" fmla="*/ 2953813 w 2964532"/>
              <a:gd name="connsiteY15" fmla="*/ 640357 h 1805737"/>
              <a:gd name="connsiteX16" fmla="*/ 2960163 w 2964532"/>
              <a:gd name="connsiteY16" fmla="*/ 697507 h 1805737"/>
              <a:gd name="connsiteX17" fmla="*/ 2953813 w 2964532"/>
              <a:gd name="connsiteY17" fmla="*/ 846732 h 1805737"/>
              <a:gd name="connsiteX18" fmla="*/ 2909363 w 2964532"/>
              <a:gd name="connsiteY18" fmla="*/ 1065807 h 1805737"/>
              <a:gd name="connsiteX19" fmla="*/ 2858563 w 2964532"/>
              <a:gd name="connsiteY19" fmla="*/ 1300757 h 1805737"/>
              <a:gd name="connsiteX20" fmla="*/ 2766488 w 2964532"/>
              <a:gd name="connsiteY20" fmla="*/ 1507132 h 1805737"/>
              <a:gd name="connsiteX21" fmla="*/ 2661713 w 2964532"/>
              <a:gd name="connsiteY21" fmla="*/ 1640482 h 1805737"/>
              <a:gd name="connsiteX22" fmla="*/ 2544238 w 2964532"/>
              <a:gd name="connsiteY22" fmla="*/ 1729382 h 1805737"/>
              <a:gd name="connsiteX23" fmla="*/ 2401363 w 2964532"/>
              <a:gd name="connsiteY23" fmla="*/ 1789707 h 1805737"/>
              <a:gd name="connsiteX24" fmla="*/ 2217213 w 2964532"/>
              <a:gd name="connsiteY24" fmla="*/ 1805582 h 1805737"/>
              <a:gd name="connsiteX25" fmla="*/ 2023538 w 2964532"/>
              <a:gd name="connsiteY25" fmla="*/ 1783357 h 1805737"/>
              <a:gd name="connsiteX26" fmla="*/ 1709213 w 2964532"/>
              <a:gd name="connsiteY26" fmla="*/ 1681757 h 1805737"/>
              <a:gd name="connsiteX27" fmla="*/ 1302813 w 2964532"/>
              <a:gd name="connsiteY27" fmla="*/ 1500782 h 1805737"/>
              <a:gd name="connsiteX28" fmla="*/ 737663 w 2964532"/>
              <a:gd name="connsiteY28" fmla="*/ 1135657 h 1805737"/>
              <a:gd name="connsiteX29" fmla="*/ 388413 w 2964532"/>
              <a:gd name="connsiteY29" fmla="*/ 872132 h 1805737"/>
              <a:gd name="connsiteX30" fmla="*/ 1063 w 2964532"/>
              <a:gd name="connsiteY30" fmla="*/ 497482 h 180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964532" h="1805737">
                <a:moveTo>
                  <a:pt x="1063" y="497482"/>
                </a:moveTo>
                <a:cubicBezTo>
                  <a:pt x="21700" y="455678"/>
                  <a:pt x="167751" y="405407"/>
                  <a:pt x="226488" y="373657"/>
                </a:cubicBezTo>
                <a:cubicBezTo>
                  <a:pt x="285225" y="341907"/>
                  <a:pt x="289988" y="337144"/>
                  <a:pt x="353488" y="306982"/>
                </a:cubicBezTo>
                <a:cubicBezTo>
                  <a:pt x="416988" y="276820"/>
                  <a:pt x="528113" y="226549"/>
                  <a:pt x="607488" y="192682"/>
                </a:cubicBezTo>
                <a:cubicBezTo>
                  <a:pt x="686863" y="158815"/>
                  <a:pt x="756184" y="128653"/>
                  <a:pt x="829738" y="103782"/>
                </a:cubicBezTo>
                <a:cubicBezTo>
                  <a:pt x="903292" y="78911"/>
                  <a:pt x="974730" y="60390"/>
                  <a:pt x="1048813" y="43457"/>
                </a:cubicBezTo>
                <a:cubicBezTo>
                  <a:pt x="1122896" y="26524"/>
                  <a:pt x="1206505" y="8532"/>
                  <a:pt x="1274238" y="2182"/>
                </a:cubicBezTo>
                <a:cubicBezTo>
                  <a:pt x="1341971" y="-4168"/>
                  <a:pt x="1455213" y="5357"/>
                  <a:pt x="1455213" y="5357"/>
                </a:cubicBezTo>
                <a:cubicBezTo>
                  <a:pt x="1509717" y="6415"/>
                  <a:pt x="1540938" y="1653"/>
                  <a:pt x="1601263" y="8532"/>
                </a:cubicBezTo>
                <a:cubicBezTo>
                  <a:pt x="1661588" y="15411"/>
                  <a:pt x="1737259" y="29170"/>
                  <a:pt x="1817163" y="46632"/>
                </a:cubicBezTo>
                <a:cubicBezTo>
                  <a:pt x="1897067" y="64094"/>
                  <a:pt x="1995492" y="83674"/>
                  <a:pt x="2080688" y="113307"/>
                </a:cubicBezTo>
                <a:cubicBezTo>
                  <a:pt x="2165884" y="142940"/>
                  <a:pt x="2252138" y="186332"/>
                  <a:pt x="2328338" y="224432"/>
                </a:cubicBezTo>
                <a:cubicBezTo>
                  <a:pt x="2404538" y="262532"/>
                  <a:pt x="2477034" y="305395"/>
                  <a:pt x="2537888" y="341907"/>
                </a:cubicBezTo>
                <a:cubicBezTo>
                  <a:pt x="2598742" y="378419"/>
                  <a:pt x="2642663" y="408053"/>
                  <a:pt x="2693463" y="443507"/>
                </a:cubicBezTo>
                <a:cubicBezTo>
                  <a:pt x="2744263" y="478961"/>
                  <a:pt x="2799296" y="521824"/>
                  <a:pt x="2842688" y="554632"/>
                </a:cubicBezTo>
                <a:cubicBezTo>
                  <a:pt x="2886080" y="587440"/>
                  <a:pt x="2934234" y="616545"/>
                  <a:pt x="2953813" y="640357"/>
                </a:cubicBezTo>
                <a:cubicBezTo>
                  <a:pt x="2973392" y="664169"/>
                  <a:pt x="2960163" y="663111"/>
                  <a:pt x="2960163" y="697507"/>
                </a:cubicBezTo>
                <a:cubicBezTo>
                  <a:pt x="2960163" y="731903"/>
                  <a:pt x="2962280" y="785349"/>
                  <a:pt x="2953813" y="846732"/>
                </a:cubicBezTo>
                <a:cubicBezTo>
                  <a:pt x="2945346" y="908115"/>
                  <a:pt x="2925238" y="990136"/>
                  <a:pt x="2909363" y="1065807"/>
                </a:cubicBezTo>
                <a:cubicBezTo>
                  <a:pt x="2893488" y="1141478"/>
                  <a:pt x="2882375" y="1227203"/>
                  <a:pt x="2858563" y="1300757"/>
                </a:cubicBezTo>
                <a:cubicBezTo>
                  <a:pt x="2834751" y="1374311"/>
                  <a:pt x="2799296" y="1450511"/>
                  <a:pt x="2766488" y="1507132"/>
                </a:cubicBezTo>
                <a:cubicBezTo>
                  <a:pt x="2733680" y="1563753"/>
                  <a:pt x="2698755" y="1603440"/>
                  <a:pt x="2661713" y="1640482"/>
                </a:cubicBezTo>
                <a:cubicBezTo>
                  <a:pt x="2624671" y="1677524"/>
                  <a:pt x="2587630" y="1704511"/>
                  <a:pt x="2544238" y="1729382"/>
                </a:cubicBezTo>
                <a:cubicBezTo>
                  <a:pt x="2500846" y="1754253"/>
                  <a:pt x="2455867" y="1777007"/>
                  <a:pt x="2401363" y="1789707"/>
                </a:cubicBezTo>
                <a:cubicBezTo>
                  <a:pt x="2346859" y="1802407"/>
                  <a:pt x="2280184" y="1806640"/>
                  <a:pt x="2217213" y="1805582"/>
                </a:cubicBezTo>
                <a:cubicBezTo>
                  <a:pt x="2154242" y="1804524"/>
                  <a:pt x="2108205" y="1803995"/>
                  <a:pt x="2023538" y="1783357"/>
                </a:cubicBezTo>
                <a:cubicBezTo>
                  <a:pt x="1938871" y="1762720"/>
                  <a:pt x="1829334" y="1728853"/>
                  <a:pt x="1709213" y="1681757"/>
                </a:cubicBezTo>
                <a:cubicBezTo>
                  <a:pt x="1589092" y="1634661"/>
                  <a:pt x="1464738" y="1591799"/>
                  <a:pt x="1302813" y="1500782"/>
                </a:cubicBezTo>
                <a:cubicBezTo>
                  <a:pt x="1140888" y="1409765"/>
                  <a:pt x="890063" y="1240432"/>
                  <a:pt x="737663" y="1135657"/>
                </a:cubicBezTo>
                <a:cubicBezTo>
                  <a:pt x="585263" y="1030882"/>
                  <a:pt x="511180" y="978494"/>
                  <a:pt x="388413" y="872132"/>
                </a:cubicBezTo>
                <a:cubicBezTo>
                  <a:pt x="265646" y="765770"/>
                  <a:pt x="-19574" y="539286"/>
                  <a:pt x="1063" y="497482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100000"/>
                  <a:alpha val="38000"/>
                </a:schemeClr>
              </a:gs>
              <a:gs pos="18000">
                <a:schemeClr val="accent2">
                  <a:lumMod val="60000"/>
                  <a:lumOff val="40000"/>
                  <a:alpha val="55000"/>
                </a:schemeClr>
              </a:gs>
              <a:gs pos="82000">
                <a:srgbClr val="33CCFF">
                  <a:alpha val="24000"/>
                </a:srgbClr>
              </a:gs>
              <a:gs pos="53306">
                <a:schemeClr val="bg1">
                  <a:alpha val="47000"/>
                </a:schemeClr>
              </a:gs>
              <a:gs pos="68000">
                <a:schemeClr val="accent1">
                  <a:lumMod val="20000"/>
                  <a:lumOff val="80000"/>
                  <a:alpha val="47000"/>
                </a:schemeClr>
              </a:gs>
              <a:gs pos="37000">
                <a:schemeClr val="accent2">
                  <a:lumMod val="20000"/>
                  <a:lumOff val="80000"/>
                  <a:alpha val="57000"/>
                </a:schemeClr>
              </a:gs>
              <a:gs pos="100000">
                <a:srgbClr val="00CCFF">
                  <a:alpha val="2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88" name="Полилиния 12287"/>
          <p:cNvSpPr/>
          <p:nvPr/>
        </p:nvSpPr>
        <p:spPr>
          <a:xfrm>
            <a:off x="5464356" y="2470708"/>
            <a:ext cx="2383083" cy="519812"/>
          </a:xfrm>
          <a:custGeom>
            <a:avLst/>
            <a:gdLst>
              <a:gd name="connsiteX0" fmla="*/ 0 w 2981481"/>
              <a:gd name="connsiteY0" fmla="*/ 502715 h 648765"/>
              <a:gd name="connsiteX1" fmla="*/ 406400 w 2981481"/>
              <a:gd name="connsiteY1" fmla="*/ 283640 h 648765"/>
              <a:gd name="connsiteX2" fmla="*/ 885825 w 2981481"/>
              <a:gd name="connsiteY2" fmla="*/ 105840 h 648765"/>
              <a:gd name="connsiteX3" fmla="*/ 1323975 w 2981481"/>
              <a:gd name="connsiteY3" fmla="*/ 4240 h 648765"/>
              <a:gd name="connsiteX4" fmla="*/ 1689100 w 2981481"/>
              <a:gd name="connsiteY4" fmla="*/ 29640 h 648765"/>
              <a:gd name="connsiteX5" fmla="*/ 2105025 w 2981481"/>
              <a:gd name="connsiteY5" fmla="*/ 124890 h 648765"/>
              <a:gd name="connsiteX6" fmla="*/ 2495550 w 2981481"/>
              <a:gd name="connsiteY6" fmla="*/ 309040 h 648765"/>
              <a:gd name="connsiteX7" fmla="*/ 2901950 w 2981481"/>
              <a:gd name="connsiteY7" fmla="*/ 585265 h 648765"/>
              <a:gd name="connsiteX8" fmla="*/ 2981325 w 2981481"/>
              <a:gd name="connsiteY8" fmla="*/ 648765 h 648765"/>
              <a:gd name="connsiteX0" fmla="*/ 0 w 2981481"/>
              <a:gd name="connsiteY0" fmla="*/ 502283 h 648333"/>
              <a:gd name="connsiteX1" fmla="*/ 406400 w 2981481"/>
              <a:gd name="connsiteY1" fmla="*/ 283208 h 648333"/>
              <a:gd name="connsiteX2" fmla="*/ 885825 w 2981481"/>
              <a:gd name="connsiteY2" fmla="*/ 99058 h 648333"/>
              <a:gd name="connsiteX3" fmla="*/ 1323975 w 2981481"/>
              <a:gd name="connsiteY3" fmla="*/ 3808 h 648333"/>
              <a:gd name="connsiteX4" fmla="*/ 1689100 w 2981481"/>
              <a:gd name="connsiteY4" fmla="*/ 29208 h 648333"/>
              <a:gd name="connsiteX5" fmla="*/ 2105025 w 2981481"/>
              <a:gd name="connsiteY5" fmla="*/ 124458 h 648333"/>
              <a:gd name="connsiteX6" fmla="*/ 2495550 w 2981481"/>
              <a:gd name="connsiteY6" fmla="*/ 308608 h 648333"/>
              <a:gd name="connsiteX7" fmla="*/ 2901950 w 2981481"/>
              <a:gd name="connsiteY7" fmla="*/ 584833 h 648333"/>
              <a:gd name="connsiteX8" fmla="*/ 2981325 w 2981481"/>
              <a:gd name="connsiteY8" fmla="*/ 648333 h 648333"/>
              <a:gd name="connsiteX0" fmla="*/ 0 w 2981481"/>
              <a:gd name="connsiteY0" fmla="*/ 502069 h 648119"/>
              <a:gd name="connsiteX1" fmla="*/ 406400 w 2981481"/>
              <a:gd name="connsiteY1" fmla="*/ 282994 h 648119"/>
              <a:gd name="connsiteX2" fmla="*/ 882650 w 2981481"/>
              <a:gd name="connsiteY2" fmla="*/ 95669 h 648119"/>
              <a:gd name="connsiteX3" fmla="*/ 1323975 w 2981481"/>
              <a:gd name="connsiteY3" fmla="*/ 3594 h 648119"/>
              <a:gd name="connsiteX4" fmla="*/ 1689100 w 2981481"/>
              <a:gd name="connsiteY4" fmla="*/ 28994 h 648119"/>
              <a:gd name="connsiteX5" fmla="*/ 2105025 w 2981481"/>
              <a:gd name="connsiteY5" fmla="*/ 124244 h 648119"/>
              <a:gd name="connsiteX6" fmla="*/ 2495550 w 2981481"/>
              <a:gd name="connsiteY6" fmla="*/ 308394 h 648119"/>
              <a:gd name="connsiteX7" fmla="*/ 2901950 w 2981481"/>
              <a:gd name="connsiteY7" fmla="*/ 584619 h 648119"/>
              <a:gd name="connsiteX8" fmla="*/ 2981325 w 2981481"/>
              <a:gd name="connsiteY8" fmla="*/ 648119 h 648119"/>
              <a:gd name="connsiteX0" fmla="*/ 0 w 2981481"/>
              <a:gd name="connsiteY0" fmla="*/ 502069 h 648119"/>
              <a:gd name="connsiteX1" fmla="*/ 406400 w 2981481"/>
              <a:gd name="connsiteY1" fmla="*/ 282994 h 648119"/>
              <a:gd name="connsiteX2" fmla="*/ 882650 w 2981481"/>
              <a:gd name="connsiteY2" fmla="*/ 95669 h 648119"/>
              <a:gd name="connsiteX3" fmla="*/ 1323975 w 2981481"/>
              <a:gd name="connsiteY3" fmla="*/ 3594 h 648119"/>
              <a:gd name="connsiteX4" fmla="*/ 1689100 w 2981481"/>
              <a:gd name="connsiteY4" fmla="*/ 28994 h 648119"/>
              <a:gd name="connsiteX5" fmla="*/ 2105025 w 2981481"/>
              <a:gd name="connsiteY5" fmla="*/ 124244 h 648119"/>
              <a:gd name="connsiteX6" fmla="*/ 2495550 w 2981481"/>
              <a:gd name="connsiteY6" fmla="*/ 308394 h 648119"/>
              <a:gd name="connsiteX7" fmla="*/ 2901950 w 2981481"/>
              <a:gd name="connsiteY7" fmla="*/ 584619 h 648119"/>
              <a:gd name="connsiteX8" fmla="*/ 2981325 w 2981481"/>
              <a:gd name="connsiteY8" fmla="*/ 648119 h 648119"/>
              <a:gd name="connsiteX0" fmla="*/ 0 w 2981481"/>
              <a:gd name="connsiteY0" fmla="*/ 502069 h 648119"/>
              <a:gd name="connsiteX1" fmla="*/ 406400 w 2981481"/>
              <a:gd name="connsiteY1" fmla="*/ 282994 h 648119"/>
              <a:gd name="connsiteX2" fmla="*/ 882650 w 2981481"/>
              <a:gd name="connsiteY2" fmla="*/ 95669 h 648119"/>
              <a:gd name="connsiteX3" fmla="*/ 1323975 w 2981481"/>
              <a:gd name="connsiteY3" fmla="*/ 3594 h 648119"/>
              <a:gd name="connsiteX4" fmla="*/ 1689100 w 2981481"/>
              <a:gd name="connsiteY4" fmla="*/ 28994 h 648119"/>
              <a:gd name="connsiteX5" fmla="*/ 2105025 w 2981481"/>
              <a:gd name="connsiteY5" fmla="*/ 124244 h 648119"/>
              <a:gd name="connsiteX6" fmla="*/ 2495550 w 2981481"/>
              <a:gd name="connsiteY6" fmla="*/ 308394 h 648119"/>
              <a:gd name="connsiteX7" fmla="*/ 2901950 w 2981481"/>
              <a:gd name="connsiteY7" fmla="*/ 584619 h 648119"/>
              <a:gd name="connsiteX8" fmla="*/ 2981325 w 2981481"/>
              <a:gd name="connsiteY8" fmla="*/ 648119 h 648119"/>
              <a:gd name="connsiteX0" fmla="*/ 0 w 2981481"/>
              <a:gd name="connsiteY0" fmla="*/ 501433 h 647483"/>
              <a:gd name="connsiteX1" fmla="*/ 406400 w 2981481"/>
              <a:gd name="connsiteY1" fmla="*/ 282358 h 647483"/>
              <a:gd name="connsiteX2" fmla="*/ 879475 w 2981481"/>
              <a:gd name="connsiteY2" fmla="*/ 85508 h 647483"/>
              <a:gd name="connsiteX3" fmla="*/ 1323975 w 2981481"/>
              <a:gd name="connsiteY3" fmla="*/ 2958 h 647483"/>
              <a:gd name="connsiteX4" fmla="*/ 1689100 w 2981481"/>
              <a:gd name="connsiteY4" fmla="*/ 28358 h 647483"/>
              <a:gd name="connsiteX5" fmla="*/ 2105025 w 2981481"/>
              <a:gd name="connsiteY5" fmla="*/ 123608 h 647483"/>
              <a:gd name="connsiteX6" fmla="*/ 2495550 w 2981481"/>
              <a:gd name="connsiteY6" fmla="*/ 307758 h 647483"/>
              <a:gd name="connsiteX7" fmla="*/ 2901950 w 2981481"/>
              <a:gd name="connsiteY7" fmla="*/ 583983 h 647483"/>
              <a:gd name="connsiteX8" fmla="*/ 2981325 w 2981481"/>
              <a:gd name="connsiteY8" fmla="*/ 647483 h 647483"/>
              <a:gd name="connsiteX0" fmla="*/ 0 w 2981481"/>
              <a:gd name="connsiteY0" fmla="*/ 501854 h 647904"/>
              <a:gd name="connsiteX1" fmla="*/ 406400 w 2981481"/>
              <a:gd name="connsiteY1" fmla="*/ 282779 h 647904"/>
              <a:gd name="connsiteX2" fmla="*/ 876300 w 2981481"/>
              <a:gd name="connsiteY2" fmla="*/ 92279 h 647904"/>
              <a:gd name="connsiteX3" fmla="*/ 1323975 w 2981481"/>
              <a:gd name="connsiteY3" fmla="*/ 3379 h 647904"/>
              <a:gd name="connsiteX4" fmla="*/ 1689100 w 2981481"/>
              <a:gd name="connsiteY4" fmla="*/ 28779 h 647904"/>
              <a:gd name="connsiteX5" fmla="*/ 2105025 w 2981481"/>
              <a:gd name="connsiteY5" fmla="*/ 124029 h 647904"/>
              <a:gd name="connsiteX6" fmla="*/ 2495550 w 2981481"/>
              <a:gd name="connsiteY6" fmla="*/ 308179 h 647904"/>
              <a:gd name="connsiteX7" fmla="*/ 2901950 w 2981481"/>
              <a:gd name="connsiteY7" fmla="*/ 584404 h 647904"/>
              <a:gd name="connsiteX8" fmla="*/ 2981325 w 2981481"/>
              <a:gd name="connsiteY8" fmla="*/ 647904 h 647904"/>
              <a:gd name="connsiteX0" fmla="*/ 0 w 2981481"/>
              <a:gd name="connsiteY0" fmla="*/ 501854 h 647904"/>
              <a:gd name="connsiteX1" fmla="*/ 406400 w 2981481"/>
              <a:gd name="connsiteY1" fmla="*/ 282779 h 647904"/>
              <a:gd name="connsiteX2" fmla="*/ 876300 w 2981481"/>
              <a:gd name="connsiteY2" fmla="*/ 92279 h 647904"/>
              <a:gd name="connsiteX3" fmla="*/ 1323975 w 2981481"/>
              <a:gd name="connsiteY3" fmla="*/ 3379 h 647904"/>
              <a:gd name="connsiteX4" fmla="*/ 1689100 w 2981481"/>
              <a:gd name="connsiteY4" fmla="*/ 28779 h 647904"/>
              <a:gd name="connsiteX5" fmla="*/ 2105025 w 2981481"/>
              <a:gd name="connsiteY5" fmla="*/ 124029 h 647904"/>
              <a:gd name="connsiteX6" fmla="*/ 2495550 w 2981481"/>
              <a:gd name="connsiteY6" fmla="*/ 308179 h 647904"/>
              <a:gd name="connsiteX7" fmla="*/ 2901950 w 2981481"/>
              <a:gd name="connsiteY7" fmla="*/ 584404 h 647904"/>
              <a:gd name="connsiteX8" fmla="*/ 2981325 w 2981481"/>
              <a:gd name="connsiteY8" fmla="*/ 647904 h 647904"/>
              <a:gd name="connsiteX0" fmla="*/ 0 w 2981481"/>
              <a:gd name="connsiteY0" fmla="*/ 501854 h 647904"/>
              <a:gd name="connsiteX1" fmla="*/ 406400 w 2981481"/>
              <a:gd name="connsiteY1" fmla="*/ 282779 h 647904"/>
              <a:gd name="connsiteX2" fmla="*/ 876300 w 2981481"/>
              <a:gd name="connsiteY2" fmla="*/ 92279 h 647904"/>
              <a:gd name="connsiteX3" fmla="*/ 1323975 w 2981481"/>
              <a:gd name="connsiteY3" fmla="*/ 3379 h 647904"/>
              <a:gd name="connsiteX4" fmla="*/ 1689100 w 2981481"/>
              <a:gd name="connsiteY4" fmla="*/ 28779 h 647904"/>
              <a:gd name="connsiteX5" fmla="*/ 2105025 w 2981481"/>
              <a:gd name="connsiteY5" fmla="*/ 124029 h 647904"/>
              <a:gd name="connsiteX6" fmla="*/ 2495550 w 2981481"/>
              <a:gd name="connsiteY6" fmla="*/ 308179 h 647904"/>
              <a:gd name="connsiteX7" fmla="*/ 2901950 w 2981481"/>
              <a:gd name="connsiteY7" fmla="*/ 584404 h 647904"/>
              <a:gd name="connsiteX8" fmla="*/ 2981325 w 2981481"/>
              <a:gd name="connsiteY8" fmla="*/ 647904 h 647904"/>
              <a:gd name="connsiteX0" fmla="*/ 0 w 2981481"/>
              <a:gd name="connsiteY0" fmla="*/ 503151 h 649201"/>
              <a:gd name="connsiteX1" fmla="*/ 406400 w 2981481"/>
              <a:gd name="connsiteY1" fmla="*/ 284076 h 649201"/>
              <a:gd name="connsiteX2" fmla="*/ 876300 w 2981481"/>
              <a:gd name="connsiteY2" fmla="*/ 93576 h 649201"/>
              <a:gd name="connsiteX3" fmla="*/ 1323975 w 2981481"/>
              <a:gd name="connsiteY3" fmla="*/ 4676 h 649201"/>
              <a:gd name="connsiteX4" fmla="*/ 1689100 w 2981481"/>
              <a:gd name="connsiteY4" fmla="*/ 30076 h 649201"/>
              <a:gd name="connsiteX5" fmla="*/ 2105025 w 2981481"/>
              <a:gd name="connsiteY5" fmla="*/ 125326 h 649201"/>
              <a:gd name="connsiteX6" fmla="*/ 2495550 w 2981481"/>
              <a:gd name="connsiteY6" fmla="*/ 309476 h 649201"/>
              <a:gd name="connsiteX7" fmla="*/ 2901950 w 2981481"/>
              <a:gd name="connsiteY7" fmla="*/ 585701 h 649201"/>
              <a:gd name="connsiteX8" fmla="*/ 2981325 w 2981481"/>
              <a:gd name="connsiteY8" fmla="*/ 649201 h 649201"/>
              <a:gd name="connsiteX0" fmla="*/ 0 w 2981481"/>
              <a:gd name="connsiteY0" fmla="*/ 504242 h 650292"/>
              <a:gd name="connsiteX1" fmla="*/ 406400 w 2981481"/>
              <a:gd name="connsiteY1" fmla="*/ 285167 h 650292"/>
              <a:gd name="connsiteX2" fmla="*/ 876300 w 2981481"/>
              <a:gd name="connsiteY2" fmla="*/ 94667 h 650292"/>
              <a:gd name="connsiteX3" fmla="*/ 1323975 w 2981481"/>
              <a:gd name="connsiteY3" fmla="*/ 5767 h 650292"/>
              <a:gd name="connsiteX4" fmla="*/ 1692275 w 2981481"/>
              <a:gd name="connsiteY4" fmla="*/ 21642 h 650292"/>
              <a:gd name="connsiteX5" fmla="*/ 2105025 w 2981481"/>
              <a:gd name="connsiteY5" fmla="*/ 126417 h 650292"/>
              <a:gd name="connsiteX6" fmla="*/ 2495550 w 2981481"/>
              <a:gd name="connsiteY6" fmla="*/ 310567 h 650292"/>
              <a:gd name="connsiteX7" fmla="*/ 2901950 w 2981481"/>
              <a:gd name="connsiteY7" fmla="*/ 586792 h 650292"/>
              <a:gd name="connsiteX8" fmla="*/ 2981325 w 2981481"/>
              <a:gd name="connsiteY8" fmla="*/ 650292 h 650292"/>
              <a:gd name="connsiteX0" fmla="*/ 0 w 2981481"/>
              <a:gd name="connsiteY0" fmla="*/ 503616 h 649666"/>
              <a:gd name="connsiteX1" fmla="*/ 406400 w 2981481"/>
              <a:gd name="connsiteY1" fmla="*/ 284541 h 649666"/>
              <a:gd name="connsiteX2" fmla="*/ 876300 w 2981481"/>
              <a:gd name="connsiteY2" fmla="*/ 94041 h 649666"/>
              <a:gd name="connsiteX3" fmla="*/ 1323975 w 2981481"/>
              <a:gd name="connsiteY3" fmla="*/ 5141 h 649666"/>
              <a:gd name="connsiteX4" fmla="*/ 1692275 w 2981481"/>
              <a:gd name="connsiteY4" fmla="*/ 21016 h 649666"/>
              <a:gd name="connsiteX5" fmla="*/ 2105025 w 2981481"/>
              <a:gd name="connsiteY5" fmla="*/ 125791 h 649666"/>
              <a:gd name="connsiteX6" fmla="*/ 2495550 w 2981481"/>
              <a:gd name="connsiteY6" fmla="*/ 309941 h 649666"/>
              <a:gd name="connsiteX7" fmla="*/ 2901950 w 2981481"/>
              <a:gd name="connsiteY7" fmla="*/ 586166 h 649666"/>
              <a:gd name="connsiteX8" fmla="*/ 2981325 w 2981481"/>
              <a:gd name="connsiteY8" fmla="*/ 649666 h 649666"/>
              <a:gd name="connsiteX0" fmla="*/ 0 w 2978403"/>
              <a:gd name="connsiteY0" fmla="*/ 503616 h 649666"/>
              <a:gd name="connsiteX1" fmla="*/ 406400 w 2978403"/>
              <a:gd name="connsiteY1" fmla="*/ 284541 h 649666"/>
              <a:gd name="connsiteX2" fmla="*/ 876300 w 2978403"/>
              <a:gd name="connsiteY2" fmla="*/ 94041 h 649666"/>
              <a:gd name="connsiteX3" fmla="*/ 1323975 w 2978403"/>
              <a:gd name="connsiteY3" fmla="*/ 5141 h 649666"/>
              <a:gd name="connsiteX4" fmla="*/ 1692275 w 2978403"/>
              <a:gd name="connsiteY4" fmla="*/ 21016 h 649666"/>
              <a:gd name="connsiteX5" fmla="*/ 2105025 w 2978403"/>
              <a:gd name="connsiteY5" fmla="*/ 125791 h 649666"/>
              <a:gd name="connsiteX6" fmla="*/ 2495550 w 2978403"/>
              <a:gd name="connsiteY6" fmla="*/ 309941 h 649666"/>
              <a:gd name="connsiteX7" fmla="*/ 2901950 w 2978403"/>
              <a:gd name="connsiteY7" fmla="*/ 586166 h 649666"/>
              <a:gd name="connsiteX8" fmla="*/ 2978150 w 2978403"/>
              <a:gd name="connsiteY8" fmla="*/ 649666 h 64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03" h="649666">
                <a:moveTo>
                  <a:pt x="0" y="503616"/>
                </a:moveTo>
                <a:cubicBezTo>
                  <a:pt x="129381" y="427151"/>
                  <a:pt x="260350" y="352803"/>
                  <a:pt x="406400" y="284541"/>
                </a:cubicBezTo>
                <a:cubicBezTo>
                  <a:pt x="552450" y="216279"/>
                  <a:pt x="691621" y="153308"/>
                  <a:pt x="876300" y="94041"/>
                </a:cubicBezTo>
                <a:cubicBezTo>
                  <a:pt x="1060979" y="34774"/>
                  <a:pt x="1187979" y="17312"/>
                  <a:pt x="1323975" y="5141"/>
                </a:cubicBezTo>
                <a:cubicBezTo>
                  <a:pt x="1459971" y="-7030"/>
                  <a:pt x="1543050" y="4083"/>
                  <a:pt x="1692275" y="21016"/>
                </a:cubicBezTo>
                <a:cubicBezTo>
                  <a:pt x="1841500" y="37949"/>
                  <a:pt x="1971146" y="77637"/>
                  <a:pt x="2105025" y="125791"/>
                </a:cubicBezTo>
                <a:cubicBezTo>
                  <a:pt x="2238904" y="173945"/>
                  <a:pt x="2362729" y="233212"/>
                  <a:pt x="2495550" y="309941"/>
                </a:cubicBezTo>
                <a:cubicBezTo>
                  <a:pt x="2628371" y="386670"/>
                  <a:pt x="2821517" y="529545"/>
                  <a:pt x="2901950" y="586166"/>
                </a:cubicBezTo>
                <a:cubicBezTo>
                  <a:pt x="2982383" y="642787"/>
                  <a:pt x="2978943" y="646226"/>
                  <a:pt x="2978150" y="649666"/>
                </a:cubicBezTo>
              </a:path>
            </a:pathLst>
          </a:custGeom>
          <a:noFill/>
          <a:ln w="285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89" name="Полилиния 12288"/>
          <p:cNvSpPr/>
          <p:nvPr/>
        </p:nvSpPr>
        <p:spPr>
          <a:xfrm>
            <a:off x="5461816" y="2868582"/>
            <a:ext cx="2390502" cy="1046021"/>
          </a:xfrm>
          <a:custGeom>
            <a:avLst/>
            <a:gdLst>
              <a:gd name="connsiteX0" fmla="*/ 0 w 2987675"/>
              <a:gd name="connsiteY0" fmla="*/ 0 h 1307328"/>
              <a:gd name="connsiteX1" fmla="*/ 323850 w 2987675"/>
              <a:gd name="connsiteY1" fmla="*/ 304800 h 1307328"/>
              <a:gd name="connsiteX2" fmla="*/ 739775 w 2987675"/>
              <a:gd name="connsiteY2" fmla="*/ 625475 h 1307328"/>
              <a:gd name="connsiteX3" fmla="*/ 1104900 w 2987675"/>
              <a:gd name="connsiteY3" fmla="*/ 873125 h 1307328"/>
              <a:gd name="connsiteX4" fmla="*/ 1438275 w 2987675"/>
              <a:gd name="connsiteY4" fmla="*/ 1060450 h 1307328"/>
              <a:gd name="connsiteX5" fmla="*/ 1701800 w 2987675"/>
              <a:gd name="connsiteY5" fmla="*/ 1174750 h 1307328"/>
              <a:gd name="connsiteX6" fmla="*/ 1927225 w 2987675"/>
              <a:gd name="connsiteY6" fmla="*/ 1254125 h 1307328"/>
              <a:gd name="connsiteX7" fmla="*/ 2159000 w 2987675"/>
              <a:gd name="connsiteY7" fmla="*/ 1301750 h 1307328"/>
              <a:gd name="connsiteX8" fmla="*/ 2381250 w 2987675"/>
              <a:gd name="connsiteY8" fmla="*/ 1298575 h 1307328"/>
              <a:gd name="connsiteX9" fmla="*/ 2562225 w 2987675"/>
              <a:gd name="connsiteY9" fmla="*/ 1231900 h 1307328"/>
              <a:gd name="connsiteX10" fmla="*/ 2714625 w 2987675"/>
              <a:gd name="connsiteY10" fmla="*/ 1101725 h 1307328"/>
              <a:gd name="connsiteX11" fmla="*/ 2860675 w 2987675"/>
              <a:gd name="connsiteY11" fmla="*/ 841375 h 1307328"/>
              <a:gd name="connsiteX12" fmla="*/ 2936875 w 2987675"/>
              <a:gd name="connsiteY12" fmla="*/ 517525 h 1307328"/>
              <a:gd name="connsiteX13" fmla="*/ 2987675 w 2987675"/>
              <a:gd name="connsiteY13" fmla="*/ 146050 h 130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87675" h="1307328">
                <a:moveTo>
                  <a:pt x="0" y="0"/>
                </a:moveTo>
                <a:cubicBezTo>
                  <a:pt x="100277" y="100277"/>
                  <a:pt x="200554" y="200554"/>
                  <a:pt x="323850" y="304800"/>
                </a:cubicBezTo>
                <a:cubicBezTo>
                  <a:pt x="447146" y="409046"/>
                  <a:pt x="609600" y="530754"/>
                  <a:pt x="739775" y="625475"/>
                </a:cubicBezTo>
                <a:cubicBezTo>
                  <a:pt x="869950" y="720196"/>
                  <a:pt x="988483" y="800629"/>
                  <a:pt x="1104900" y="873125"/>
                </a:cubicBezTo>
                <a:cubicBezTo>
                  <a:pt x="1221317" y="945621"/>
                  <a:pt x="1338792" y="1010179"/>
                  <a:pt x="1438275" y="1060450"/>
                </a:cubicBezTo>
                <a:cubicBezTo>
                  <a:pt x="1537758" y="1110721"/>
                  <a:pt x="1620308" y="1142471"/>
                  <a:pt x="1701800" y="1174750"/>
                </a:cubicBezTo>
                <a:cubicBezTo>
                  <a:pt x="1783292" y="1207029"/>
                  <a:pt x="1851025" y="1232958"/>
                  <a:pt x="1927225" y="1254125"/>
                </a:cubicBezTo>
                <a:cubicBezTo>
                  <a:pt x="2003425" y="1275292"/>
                  <a:pt x="2083329" y="1294342"/>
                  <a:pt x="2159000" y="1301750"/>
                </a:cubicBezTo>
                <a:cubicBezTo>
                  <a:pt x="2234671" y="1309158"/>
                  <a:pt x="2314046" y="1310217"/>
                  <a:pt x="2381250" y="1298575"/>
                </a:cubicBezTo>
                <a:cubicBezTo>
                  <a:pt x="2448454" y="1286933"/>
                  <a:pt x="2506663" y="1264708"/>
                  <a:pt x="2562225" y="1231900"/>
                </a:cubicBezTo>
                <a:cubicBezTo>
                  <a:pt x="2617787" y="1199092"/>
                  <a:pt x="2664883" y="1166812"/>
                  <a:pt x="2714625" y="1101725"/>
                </a:cubicBezTo>
                <a:cubicBezTo>
                  <a:pt x="2764367" y="1036638"/>
                  <a:pt x="2823633" y="938742"/>
                  <a:pt x="2860675" y="841375"/>
                </a:cubicBezTo>
                <a:cubicBezTo>
                  <a:pt x="2897717" y="744008"/>
                  <a:pt x="2915708" y="633413"/>
                  <a:pt x="2936875" y="517525"/>
                </a:cubicBezTo>
                <a:cubicBezTo>
                  <a:pt x="2958042" y="401638"/>
                  <a:pt x="2972858" y="273844"/>
                  <a:pt x="2987675" y="146050"/>
                </a:cubicBezTo>
              </a:path>
            </a:pathLst>
          </a:custGeom>
          <a:noFill/>
          <a:ln w="28575" cap="rnd">
            <a:solidFill>
              <a:srgbClr val="00B0F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294" name="Прямая со стрелкой 12293"/>
          <p:cNvCxnSpPr/>
          <p:nvPr/>
        </p:nvCxnSpPr>
        <p:spPr>
          <a:xfrm flipV="1">
            <a:off x="5343673" y="2028825"/>
            <a:ext cx="0" cy="2190502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5338911" y="4211305"/>
            <a:ext cx="3134529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TextBox 12297"/>
          <p:cNvSpPr txBox="1"/>
          <p:nvPr/>
        </p:nvSpPr>
        <p:spPr>
          <a:xfrm>
            <a:off x="5149047" y="4220019"/>
            <a:ext cx="359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5857741" y="422001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ru-RU" baseline="30000" dirty="0" smtClean="0"/>
              <a:t>2</a:t>
            </a:r>
            <a:endParaRPr lang="ru-RU" baseline="30000" dirty="0"/>
          </a:p>
        </p:txBody>
      </p:sp>
      <p:sp>
        <p:nvSpPr>
          <p:cNvPr id="78" name="TextBox 77"/>
          <p:cNvSpPr txBox="1"/>
          <p:nvPr/>
        </p:nvSpPr>
        <p:spPr>
          <a:xfrm>
            <a:off x="6627349" y="422001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ru-RU" baseline="30000" dirty="0" smtClean="0"/>
              <a:t>3</a:t>
            </a:r>
            <a:endParaRPr lang="ru-RU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7396957" y="4220019"/>
            <a:ext cx="4203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ru-RU" baseline="30000" dirty="0" smtClean="0"/>
              <a:t>4</a:t>
            </a:r>
            <a:endParaRPr lang="ru-RU" baseline="30000" dirty="0"/>
          </a:p>
        </p:txBody>
      </p:sp>
      <p:cxnSp>
        <p:nvCxnSpPr>
          <p:cNvPr id="12300" name="Прямая соединительная линия 12299"/>
          <p:cNvCxnSpPr/>
          <p:nvPr/>
        </p:nvCxnSpPr>
        <p:spPr>
          <a:xfrm>
            <a:off x="7594312" y="4173131"/>
            <a:ext cx="0" cy="8356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6844099" y="4173131"/>
            <a:ext cx="0" cy="8356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>
            <a:off x="6093886" y="4173131"/>
            <a:ext cx="0" cy="8356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rot="5400000">
            <a:off x="5347113" y="2569014"/>
            <a:ext cx="0" cy="8356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 rot="5400000">
            <a:off x="5347113" y="3102517"/>
            <a:ext cx="0" cy="8356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rot="5400000">
            <a:off x="5347113" y="3636020"/>
            <a:ext cx="0" cy="8356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4860032" y="3535199"/>
            <a:ext cx="486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ru-RU" baseline="30000" dirty="0" smtClean="0">
                <a:cs typeface="Times New Roman" panose="02020603050405020304" pitchFamily="18" charset="0"/>
              </a:rPr>
              <a:t>−</a:t>
            </a:r>
            <a:r>
              <a:rPr lang="ru-RU" baseline="30000" dirty="0" smtClean="0"/>
              <a:t>9</a:t>
            </a:r>
            <a:endParaRPr lang="ru-RU" baseline="30000" dirty="0"/>
          </a:p>
        </p:txBody>
      </p:sp>
      <p:sp>
        <p:nvSpPr>
          <p:cNvPr id="94" name="TextBox 93"/>
          <p:cNvSpPr txBox="1"/>
          <p:nvPr/>
        </p:nvSpPr>
        <p:spPr>
          <a:xfrm>
            <a:off x="4860032" y="3008149"/>
            <a:ext cx="486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ru-RU" baseline="30000" dirty="0" smtClean="0">
                <a:cs typeface="Times New Roman" panose="02020603050405020304" pitchFamily="18" charset="0"/>
              </a:rPr>
              <a:t>−</a:t>
            </a:r>
            <a:r>
              <a:rPr lang="ru-RU" baseline="30000" dirty="0" smtClean="0"/>
              <a:t>5</a:t>
            </a:r>
            <a:endParaRPr lang="ru-RU" baseline="30000" dirty="0"/>
          </a:p>
        </p:txBody>
      </p:sp>
      <p:sp>
        <p:nvSpPr>
          <p:cNvPr id="95" name="TextBox 94"/>
          <p:cNvSpPr txBox="1"/>
          <p:nvPr/>
        </p:nvSpPr>
        <p:spPr>
          <a:xfrm>
            <a:off x="4860032" y="2462049"/>
            <a:ext cx="4860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r>
              <a:rPr lang="ru-RU" baseline="30000" dirty="0" smtClean="0">
                <a:cs typeface="Times New Roman" panose="02020603050405020304" pitchFamily="18" charset="0"/>
              </a:rPr>
              <a:t>−</a:t>
            </a:r>
            <a:r>
              <a:rPr lang="ru-RU" baseline="30000" dirty="0" smtClean="0"/>
              <a:t>1</a:t>
            </a:r>
            <a:endParaRPr lang="ru-RU" baseline="30000" dirty="0"/>
          </a:p>
        </p:txBody>
      </p:sp>
      <p:sp>
        <p:nvSpPr>
          <p:cNvPr id="12305" name="TextBox 12304"/>
          <p:cNvSpPr txBox="1"/>
          <p:nvPr/>
        </p:nvSpPr>
        <p:spPr>
          <a:xfrm>
            <a:off x="6086983" y="2849657"/>
            <a:ext cx="1309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Область</a:t>
            </a:r>
          </a:p>
          <a:p>
            <a:r>
              <a:rPr lang="ru-RU" sz="1400" dirty="0" smtClean="0"/>
              <a:t>слышимости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/>
              <p:cNvSpPr txBox="1"/>
              <p:nvPr/>
            </p:nvSpPr>
            <p:spPr>
              <a:xfrm>
                <a:off x="4788490" y="1958077"/>
                <a:ext cx="564450" cy="4799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Вт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lang="ru-RU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3" name="TextBox 10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490" y="1958077"/>
                <a:ext cx="564450" cy="47994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/>
              <p:cNvSpPr txBox="1"/>
              <p:nvPr/>
            </p:nvSpPr>
            <p:spPr>
              <a:xfrm>
                <a:off x="7943563" y="4196864"/>
                <a:ext cx="5808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ru-R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,Гц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4" name="TextBox 1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563" y="4196864"/>
                <a:ext cx="580865" cy="300082"/>
              </a:xfrm>
              <a:prstGeom prst="rect">
                <a:avLst/>
              </a:prstGeom>
              <a:blipFill rotWithShape="0">
                <a:blip r:embed="rId5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7" name="Группа 106"/>
          <p:cNvGrpSpPr/>
          <p:nvPr/>
        </p:nvGrpSpPr>
        <p:grpSpPr>
          <a:xfrm>
            <a:off x="366938" y="1400194"/>
            <a:ext cx="4071712" cy="1810018"/>
            <a:chOff x="366938" y="1344156"/>
            <a:chExt cx="4071712" cy="1810018"/>
          </a:xfrm>
        </p:grpSpPr>
        <p:sp>
          <p:nvSpPr>
            <p:cNvPr id="108" name="Прямоугольник 10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Интенсивность звука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09" name="Прямоугольник 108"/>
            <p:cNvSpPr/>
            <p:nvPr/>
          </p:nvSpPr>
          <p:spPr>
            <a:xfrm>
              <a:off x="366938" y="1676846"/>
              <a:ext cx="40717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физическая величина, равная энергии, переносимой звуковой волной за единицу времени через единицу площади поверхности, расположенной перпендикулярно к направлению распространения волны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114" name="Прямоугольник 113"/>
          <p:cNvSpPr/>
          <p:nvPr/>
        </p:nvSpPr>
        <p:spPr>
          <a:xfrm>
            <a:off x="366938" y="3536506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ED7D31">
                    <a:lumMod val="75000"/>
                  </a:srgbClr>
                </a:solidFill>
              </a:rPr>
              <a:t>Тембр</a:t>
            </a:r>
            <a:endParaRPr lang="ru-RU" sz="1500" dirty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15" name="Прямоугольник 114"/>
          <p:cNvSpPr/>
          <p:nvPr/>
        </p:nvSpPr>
        <p:spPr>
          <a:xfrm>
            <a:off x="366938" y="3869196"/>
            <a:ext cx="40717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prstClr val="black"/>
                </a:solidFill>
              </a:rPr>
              <a:t>обертоновая </a:t>
            </a:r>
            <a:r>
              <a:rPr lang="ru-RU" sz="1500" dirty="0">
                <a:solidFill>
                  <a:prstClr val="black"/>
                </a:solidFill>
              </a:rPr>
              <a:t>окраска </a:t>
            </a:r>
            <a:r>
              <a:rPr lang="ru-RU" sz="1500" dirty="0" smtClean="0">
                <a:solidFill>
                  <a:prstClr val="black"/>
                </a:solidFill>
              </a:rPr>
              <a:t>звука, которая определяет неповторимость звуков.</a:t>
            </a:r>
            <a:endParaRPr lang="ru-RU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75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75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7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75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75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25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25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  <p:bldP spid="12" grpId="0"/>
      <p:bldP spid="13" grpId="0"/>
      <p:bldP spid="13" grpId="1"/>
      <p:bldP spid="98" grpId="0"/>
      <p:bldP spid="99" grpId="0"/>
      <p:bldP spid="12292" grpId="0" animBg="1"/>
      <p:bldP spid="12288" grpId="0" animBg="1"/>
      <p:bldP spid="12289" grpId="0" animBg="1"/>
      <p:bldP spid="12298" grpId="0"/>
      <p:bldP spid="77" grpId="0"/>
      <p:bldP spid="78" grpId="0"/>
      <p:bldP spid="79" grpId="0"/>
      <p:bldP spid="93" grpId="0"/>
      <p:bldP spid="94" grpId="0"/>
      <p:bldP spid="95" grpId="0"/>
      <p:bldP spid="12305" grpId="0"/>
      <p:bldP spid="103" grpId="0"/>
      <p:bldP spid="104" grpId="0"/>
      <p:bldP spid="114" grpId="0"/>
      <p:bldP spid="1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12736"/>
            <a:ext cx="4071712" cy="1579185"/>
            <a:chOff x="366938" y="1344156"/>
            <a:chExt cx="4071712" cy="157918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Звуковые волны (звук)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упругие продольные </a:t>
              </a:r>
              <a:r>
                <a:rPr lang="ru-RU" sz="1500" dirty="0" smtClean="0">
                  <a:solidFill>
                    <a:prstClr val="black"/>
                  </a:solidFill>
                </a:rPr>
                <a:t>волны, частота которых находится в пределах от 16 Гц до 20кГц и которые</a:t>
              </a:r>
              <a:r>
                <a:rPr lang="ru-RU" sz="1500" dirty="0">
                  <a:solidFill>
                    <a:prstClr val="black"/>
                  </a:solidFill>
                </a:rPr>
                <a:t>, воздействуя на слуховой аппарат человека, вызывают </a:t>
              </a:r>
              <a:r>
                <a:rPr lang="ru-RU" sz="1500" dirty="0" smtClean="0">
                  <a:solidFill>
                    <a:prstClr val="black"/>
                  </a:solidFill>
                </a:rPr>
                <a:t>определённые (слуховые) </a:t>
              </a:r>
              <a:r>
                <a:rPr lang="ru-RU" sz="1500" dirty="0">
                  <a:solidFill>
                    <a:prstClr val="black"/>
                  </a:solidFill>
                </a:rPr>
                <a:t>ощущения.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7"/>
          <a:stretch/>
        </p:blipFill>
        <p:spPr>
          <a:xfrm>
            <a:off x="4788024" y="1343026"/>
            <a:ext cx="4005365" cy="3136900"/>
          </a:xfrm>
          <a:prstGeom prst="roundRect">
            <a:avLst>
              <a:gd name="adj" fmla="val 2335"/>
            </a:avLst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4"/>
          <a:stretch/>
        </p:blipFill>
        <p:spPr>
          <a:xfrm>
            <a:off x="4788024" y="1332188"/>
            <a:ext cx="4005365" cy="3148588"/>
          </a:xfrm>
          <a:prstGeom prst="roundRect">
            <a:avLst>
              <a:gd name="adj" fmla="val 3443"/>
            </a:avLst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66938" y="3295582"/>
            <a:ext cx="4071712" cy="1117520"/>
            <a:chOff x="366938" y="1344156"/>
            <a:chExt cx="4071712" cy="111752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Шумы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66938" y="1676846"/>
              <a:ext cx="40717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сложный звук, в котором нельзя выделить отдельные гармонические тоны.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752020" y="1426703"/>
            <a:ext cx="4037079" cy="2909243"/>
            <a:chOff x="4752020" y="1426703"/>
            <a:chExt cx="4037079" cy="2909243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5408258" y="2697008"/>
              <a:ext cx="3258673" cy="1179667"/>
            </a:xfrm>
            <a:prstGeom prst="rect">
              <a:avLst/>
            </a:prstGeom>
            <a:solidFill>
              <a:srgbClr val="92D05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408258" y="1785938"/>
              <a:ext cx="3258673" cy="909637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408258" y="3890962"/>
              <a:ext cx="3258673" cy="438151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93654" y="1426703"/>
              <a:ext cx="209544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>
                  <a:solidFill>
                    <a:schemeClr val="tx2"/>
                  </a:solidFill>
                </a:rPr>
                <a:t>Диапазон частот, Гц</a:t>
              </a:r>
              <a:endParaRPr lang="ru-RU" sz="1500" dirty="0">
                <a:solidFill>
                  <a:schemeClr val="tx2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67203" y="1623135"/>
              <a:ext cx="45236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10</a:t>
              </a:r>
              <a:r>
                <a:rPr lang="ru-RU" sz="1500" baseline="30000" dirty="0" smtClean="0"/>
                <a:t>9</a:t>
              </a:r>
              <a:endParaRPr lang="ru-RU" sz="1500" baseline="30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52020" y="2527334"/>
              <a:ext cx="70884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2 </a:t>
              </a:r>
              <a:r>
                <a:rPr lang="ru-RU" sz="1500" dirty="0" smtClean="0">
                  <a:cs typeface="Times New Roman" panose="02020603050405020304" pitchFamily="18" charset="0"/>
                </a:rPr>
                <a:t>∙ </a:t>
              </a:r>
              <a:r>
                <a:rPr lang="ru-RU" sz="1500" dirty="0" smtClean="0"/>
                <a:t>10</a:t>
              </a:r>
              <a:r>
                <a:rPr lang="ru-RU" sz="1500" baseline="30000" dirty="0" smtClean="0"/>
                <a:t>4</a:t>
              </a:r>
              <a:endParaRPr lang="ru-RU" sz="1500" baseline="30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27874" y="3710512"/>
              <a:ext cx="37221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16</a:t>
              </a:r>
              <a:endParaRPr lang="ru-RU" sz="1500" baseline="30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72383" y="3974466"/>
              <a:ext cx="52770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/>
                <a:t>&lt; </a:t>
              </a:r>
              <a:r>
                <a:rPr lang="ru-RU" sz="1500" dirty="0" smtClean="0"/>
                <a:t>16</a:t>
              </a:r>
              <a:endParaRPr lang="ru-RU" sz="1500" baseline="30000" dirty="0"/>
            </a:p>
          </p:txBody>
        </p:sp>
        <p:cxnSp>
          <p:nvCxnSpPr>
            <p:cNvPr id="29" name="Прямая соединительная линия 28"/>
            <p:cNvCxnSpPr/>
            <p:nvPr/>
          </p:nvCxnSpPr>
          <p:spPr>
            <a:xfrm>
              <a:off x="5408258" y="2697008"/>
              <a:ext cx="326819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408258" y="3882870"/>
              <a:ext cx="3268198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5413498" y="1549400"/>
              <a:ext cx="0" cy="2786546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418854" y="2087872"/>
              <a:ext cx="13276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УЛЬТРАЗВУК</a:t>
              </a:r>
              <a:endParaRPr lang="ru-RU" sz="15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18854" y="3140474"/>
              <a:ext cx="63030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ЗВУК</a:t>
              </a:r>
              <a:endParaRPr lang="ru-RU" sz="15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18854" y="3971476"/>
              <a:ext cx="131318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500" dirty="0" smtClean="0"/>
                <a:t>ИНФРАЗВУК</a:t>
              </a:r>
              <a:endParaRPr lang="ru-RU" sz="15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88224" y="2723425"/>
              <a:ext cx="2078707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500" dirty="0" smtClean="0"/>
                <a:t>Диапазон частот, воспринимаемый</a:t>
              </a:r>
            </a:p>
            <a:p>
              <a:pPr algn="r"/>
              <a:r>
                <a:rPr lang="ru-RU" sz="1500" dirty="0" smtClean="0"/>
                <a:t>человеческим ухом</a:t>
              </a:r>
              <a:endParaRPr lang="ru-RU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22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360363" y="3427745"/>
            <a:ext cx="4002439" cy="1056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0000">
              <a:tabLst>
                <a:tab pos="0" algn="l"/>
              </a:tabLst>
            </a:pPr>
            <a:r>
              <a:rPr lang="ru-RU" sz="1500" dirty="0" smtClean="0">
                <a:latin typeface="+mj-lt"/>
              </a:rPr>
              <a:t>При </a:t>
            </a:r>
            <a:r>
              <a:rPr lang="ru-RU" sz="1500" dirty="0">
                <a:latin typeface="+mj-lt"/>
              </a:rPr>
              <a:t>переходе из одной среды в другую скорость звука скачком изменяется.</a:t>
            </a:r>
            <a:endParaRPr lang="ru-RU" altLang="ru-RU" sz="15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366938" y="1404055"/>
            <a:ext cx="4071712" cy="886688"/>
            <a:chOff x="366938" y="1344156"/>
            <a:chExt cx="4071712" cy="886688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зависит от упругих свойств среды и её плотности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40" name="Таблица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404481"/>
              </p:ext>
            </p:extLst>
          </p:nvPr>
        </p:nvGraphicFramePr>
        <p:xfrm>
          <a:off x="4787900" y="1344154"/>
          <a:ext cx="3997324" cy="313577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72232"/>
                <a:gridCol w="1008112"/>
                <a:gridCol w="1008112"/>
                <a:gridCol w="1008868"/>
              </a:tblGrid>
              <a:tr h="525687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Вещество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Скорость</a:t>
                      </a:r>
                      <a:r>
                        <a:rPr lang="ru-RU" sz="1300" b="0" baseline="0" dirty="0" smtClean="0"/>
                        <a:t> звука, м/с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Вещество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Скорость</a:t>
                      </a:r>
                      <a:r>
                        <a:rPr lang="ru-RU" sz="1300" b="0" baseline="0" dirty="0" smtClean="0"/>
                        <a:t> звука, м/с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Азот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334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Толуол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1300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Водород 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1286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Ртуть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1451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Воздух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331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Бетон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4250-5250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СО</a:t>
                      </a:r>
                      <a:r>
                        <a:rPr lang="ru-RU" sz="1250" baseline="-25000" dirty="0" smtClean="0"/>
                        <a:t>2</a:t>
                      </a:r>
                      <a:endParaRPr lang="ru-RU" sz="1250" baseline="-250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260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Гранит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5400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Метан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430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Железо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5930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Вода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1497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Серебро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3700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Глицерин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1930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Цинк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4170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4781549" y="1339601"/>
            <a:ext cx="4003676" cy="3149849"/>
            <a:chOff x="4781549" y="1339601"/>
            <a:chExt cx="4003676" cy="314984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781550" y="1339601"/>
              <a:ext cx="4003674" cy="793999"/>
            </a:xfrm>
            <a:prstGeom prst="rect">
              <a:avLst/>
            </a:prstGeom>
            <a:solidFill>
              <a:srgbClr val="33CCFF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81550" y="2133600"/>
              <a:ext cx="4003674" cy="1194234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1"/>
            <p:cNvSpPr/>
            <p:nvPr/>
          </p:nvSpPr>
          <p:spPr>
            <a:xfrm>
              <a:off x="4781551" y="3003798"/>
              <a:ext cx="4003674" cy="1152128"/>
            </a:xfrm>
            <a:custGeom>
              <a:avLst/>
              <a:gdLst>
                <a:gd name="connsiteX0" fmla="*/ 0 w 3961196"/>
                <a:gd name="connsiteY0" fmla="*/ 0 h 1152128"/>
                <a:gd name="connsiteX1" fmla="*/ 3961196 w 3961196"/>
                <a:gd name="connsiteY1" fmla="*/ 0 h 1152128"/>
                <a:gd name="connsiteX2" fmla="*/ 3961196 w 3961196"/>
                <a:gd name="connsiteY2" fmla="*/ 1152128 h 1152128"/>
                <a:gd name="connsiteX3" fmla="*/ 0 w 3961196"/>
                <a:gd name="connsiteY3" fmla="*/ 1152128 h 1152128"/>
                <a:gd name="connsiteX4" fmla="*/ 0 w 3961196"/>
                <a:gd name="connsiteY4" fmla="*/ 0 h 1152128"/>
                <a:gd name="connsiteX0" fmla="*/ 0 w 3961196"/>
                <a:gd name="connsiteY0" fmla="*/ 0 h 1152130"/>
                <a:gd name="connsiteX1" fmla="*/ 3961196 w 3961196"/>
                <a:gd name="connsiteY1" fmla="*/ 0 h 1152130"/>
                <a:gd name="connsiteX2" fmla="*/ 3961196 w 3961196"/>
                <a:gd name="connsiteY2" fmla="*/ 1152128 h 1152130"/>
                <a:gd name="connsiteX3" fmla="*/ 414722 w 3961196"/>
                <a:gd name="connsiteY3" fmla="*/ 1039565 h 1152130"/>
                <a:gd name="connsiteX4" fmla="*/ 0 w 3961196"/>
                <a:gd name="connsiteY4" fmla="*/ 1152128 h 1152130"/>
                <a:gd name="connsiteX5" fmla="*/ 0 w 3961196"/>
                <a:gd name="connsiteY5" fmla="*/ 0 h 1152130"/>
                <a:gd name="connsiteX0" fmla="*/ 0 w 3961196"/>
                <a:gd name="connsiteY0" fmla="*/ 0 h 1152131"/>
                <a:gd name="connsiteX1" fmla="*/ 3961196 w 3961196"/>
                <a:gd name="connsiteY1" fmla="*/ 0 h 1152131"/>
                <a:gd name="connsiteX2" fmla="*/ 3961196 w 3961196"/>
                <a:gd name="connsiteY2" fmla="*/ 1152128 h 1152131"/>
                <a:gd name="connsiteX3" fmla="*/ 414722 w 3961196"/>
                <a:gd name="connsiteY3" fmla="*/ 1039565 h 1152131"/>
                <a:gd name="connsiteX4" fmla="*/ 0 w 3961196"/>
                <a:gd name="connsiteY4" fmla="*/ 1152128 h 1152131"/>
                <a:gd name="connsiteX5" fmla="*/ 0 w 3961196"/>
                <a:gd name="connsiteY5" fmla="*/ 0 h 1152131"/>
                <a:gd name="connsiteX0" fmla="*/ 0 w 3961196"/>
                <a:gd name="connsiteY0" fmla="*/ 0 h 1229221"/>
                <a:gd name="connsiteX1" fmla="*/ 3961196 w 3961196"/>
                <a:gd name="connsiteY1" fmla="*/ 0 h 1229221"/>
                <a:gd name="connsiteX2" fmla="*/ 3961196 w 3961196"/>
                <a:gd name="connsiteY2" fmla="*/ 1152128 h 1229221"/>
                <a:gd name="connsiteX3" fmla="*/ 1691072 w 3961196"/>
                <a:gd name="connsiteY3" fmla="*/ 1120527 h 1229221"/>
                <a:gd name="connsiteX4" fmla="*/ 414722 w 3961196"/>
                <a:gd name="connsiteY4" fmla="*/ 1039565 h 1229221"/>
                <a:gd name="connsiteX5" fmla="*/ 0 w 3961196"/>
                <a:gd name="connsiteY5" fmla="*/ 1152128 h 1229221"/>
                <a:gd name="connsiteX6" fmla="*/ 0 w 3961196"/>
                <a:gd name="connsiteY6" fmla="*/ 0 h 1229221"/>
                <a:gd name="connsiteX0" fmla="*/ 0 w 3961196"/>
                <a:gd name="connsiteY0" fmla="*/ 0 h 1220579"/>
                <a:gd name="connsiteX1" fmla="*/ 3961196 w 3961196"/>
                <a:gd name="connsiteY1" fmla="*/ 0 h 1220579"/>
                <a:gd name="connsiteX2" fmla="*/ 3961196 w 3961196"/>
                <a:gd name="connsiteY2" fmla="*/ 1152128 h 1220579"/>
                <a:gd name="connsiteX3" fmla="*/ 2657860 w 3961196"/>
                <a:gd name="connsiteY3" fmla="*/ 1049090 h 1220579"/>
                <a:gd name="connsiteX4" fmla="*/ 1691072 w 3961196"/>
                <a:gd name="connsiteY4" fmla="*/ 1120527 h 1220579"/>
                <a:gd name="connsiteX5" fmla="*/ 414722 w 3961196"/>
                <a:gd name="connsiteY5" fmla="*/ 1039565 h 1220579"/>
                <a:gd name="connsiteX6" fmla="*/ 0 w 3961196"/>
                <a:gd name="connsiteY6" fmla="*/ 1152128 h 1220579"/>
                <a:gd name="connsiteX7" fmla="*/ 0 w 3961196"/>
                <a:gd name="connsiteY7" fmla="*/ 0 h 1220579"/>
                <a:gd name="connsiteX0" fmla="*/ 0 w 3961196"/>
                <a:gd name="connsiteY0" fmla="*/ 0 h 1214409"/>
                <a:gd name="connsiteX1" fmla="*/ 3961196 w 3961196"/>
                <a:gd name="connsiteY1" fmla="*/ 0 h 1214409"/>
                <a:gd name="connsiteX2" fmla="*/ 3961196 w 3961196"/>
                <a:gd name="connsiteY2" fmla="*/ 1152128 h 1214409"/>
                <a:gd name="connsiteX3" fmla="*/ 3353185 w 3961196"/>
                <a:gd name="connsiteY3" fmla="*/ 982415 h 1214409"/>
                <a:gd name="connsiteX4" fmla="*/ 2657860 w 3961196"/>
                <a:gd name="connsiteY4" fmla="*/ 1049090 h 1214409"/>
                <a:gd name="connsiteX5" fmla="*/ 1691072 w 3961196"/>
                <a:gd name="connsiteY5" fmla="*/ 1120527 h 1214409"/>
                <a:gd name="connsiteX6" fmla="*/ 414722 w 3961196"/>
                <a:gd name="connsiteY6" fmla="*/ 1039565 h 1214409"/>
                <a:gd name="connsiteX7" fmla="*/ 0 w 3961196"/>
                <a:gd name="connsiteY7" fmla="*/ 1152128 h 1214409"/>
                <a:gd name="connsiteX8" fmla="*/ 0 w 3961196"/>
                <a:gd name="connsiteY8" fmla="*/ 0 h 1214409"/>
                <a:gd name="connsiteX0" fmla="*/ 0 w 3961196"/>
                <a:gd name="connsiteY0" fmla="*/ 0 h 1152128"/>
                <a:gd name="connsiteX1" fmla="*/ 3961196 w 3961196"/>
                <a:gd name="connsiteY1" fmla="*/ 0 h 1152128"/>
                <a:gd name="connsiteX2" fmla="*/ 3961196 w 3961196"/>
                <a:gd name="connsiteY2" fmla="*/ 1018778 h 1152128"/>
                <a:gd name="connsiteX3" fmla="*/ 3353185 w 3961196"/>
                <a:gd name="connsiteY3" fmla="*/ 982415 h 1152128"/>
                <a:gd name="connsiteX4" fmla="*/ 2657860 w 3961196"/>
                <a:gd name="connsiteY4" fmla="*/ 1049090 h 1152128"/>
                <a:gd name="connsiteX5" fmla="*/ 1691072 w 3961196"/>
                <a:gd name="connsiteY5" fmla="*/ 1120527 h 1152128"/>
                <a:gd name="connsiteX6" fmla="*/ 414722 w 3961196"/>
                <a:gd name="connsiteY6" fmla="*/ 1039565 h 1152128"/>
                <a:gd name="connsiteX7" fmla="*/ 0 w 3961196"/>
                <a:gd name="connsiteY7" fmla="*/ 1152128 h 1152128"/>
                <a:gd name="connsiteX8" fmla="*/ 0 w 3961196"/>
                <a:gd name="connsiteY8" fmla="*/ 0 h 1152128"/>
                <a:gd name="connsiteX0" fmla="*/ 0 w 3961196"/>
                <a:gd name="connsiteY0" fmla="*/ 0 h 1152128"/>
                <a:gd name="connsiteX1" fmla="*/ 476635 w 3961196"/>
                <a:gd name="connsiteY1" fmla="*/ 144215 h 1152128"/>
                <a:gd name="connsiteX2" fmla="*/ 3961196 w 3961196"/>
                <a:gd name="connsiteY2" fmla="*/ 0 h 1152128"/>
                <a:gd name="connsiteX3" fmla="*/ 3961196 w 3961196"/>
                <a:gd name="connsiteY3" fmla="*/ 1018778 h 1152128"/>
                <a:gd name="connsiteX4" fmla="*/ 3353185 w 3961196"/>
                <a:gd name="connsiteY4" fmla="*/ 982415 h 1152128"/>
                <a:gd name="connsiteX5" fmla="*/ 2657860 w 3961196"/>
                <a:gd name="connsiteY5" fmla="*/ 1049090 h 1152128"/>
                <a:gd name="connsiteX6" fmla="*/ 1691072 w 3961196"/>
                <a:gd name="connsiteY6" fmla="*/ 1120527 h 1152128"/>
                <a:gd name="connsiteX7" fmla="*/ 414722 w 3961196"/>
                <a:gd name="connsiteY7" fmla="*/ 1039565 h 1152128"/>
                <a:gd name="connsiteX8" fmla="*/ 0 w 3961196"/>
                <a:gd name="connsiteY8" fmla="*/ 1152128 h 1152128"/>
                <a:gd name="connsiteX9" fmla="*/ 0 w 3961196"/>
                <a:gd name="connsiteY9" fmla="*/ 0 h 1152128"/>
                <a:gd name="connsiteX0" fmla="*/ 0 w 3961196"/>
                <a:gd name="connsiteY0" fmla="*/ 0 h 1152128"/>
                <a:gd name="connsiteX1" fmla="*/ 476635 w 3961196"/>
                <a:gd name="connsiteY1" fmla="*/ 144215 h 1152128"/>
                <a:gd name="connsiteX2" fmla="*/ 762385 w 3961196"/>
                <a:gd name="connsiteY2" fmla="*/ 34677 h 1152128"/>
                <a:gd name="connsiteX3" fmla="*/ 3961196 w 3961196"/>
                <a:gd name="connsiteY3" fmla="*/ 0 h 1152128"/>
                <a:gd name="connsiteX4" fmla="*/ 3961196 w 3961196"/>
                <a:gd name="connsiteY4" fmla="*/ 1018778 h 1152128"/>
                <a:gd name="connsiteX5" fmla="*/ 3353185 w 3961196"/>
                <a:gd name="connsiteY5" fmla="*/ 982415 h 1152128"/>
                <a:gd name="connsiteX6" fmla="*/ 2657860 w 3961196"/>
                <a:gd name="connsiteY6" fmla="*/ 1049090 h 1152128"/>
                <a:gd name="connsiteX7" fmla="*/ 1691072 w 3961196"/>
                <a:gd name="connsiteY7" fmla="*/ 1120527 h 1152128"/>
                <a:gd name="connsiteX8" fmla="*/ 414722 w 3961196"/>
                <a:gd name="connsiteY8" fmla="*/ 1039565 h 1152128"/>
                <a:gd name="connsiteX9" fmla="*/ 0 w 3961196"/>
                <a:gd name="connsiteY9" fmla="*/ 1152128 h 1152128"/>
                <a:gd name="connsiteX10" fmla="*/ 0 w 3961196"/>
                <a:gd name="connsiteY10" fmla="*/ 0 h 1152128"/>
                <a:gd name="connsiteX0" fmla="*/ 0 w 3961196"/>
                <a:gd name="connsiteY0" fmla="*/ 0 h 1152128"/>
                <a:gd name="connsiteX1" fmla="*/ 476635 w 3961196"/>
                <a:gd name="connsiteY1" fmla="*/ 144215 h 1152128"/>
                <a:gd name="connsiteX2" fmla="*/ 762385 w 3961196"/>
                <a:gd name="connsiteY2" fmla="*/ 34677 h 1152128"/>
                <a:gd name="connsiteX3" fmla="*/ 1629160 w 3961196"/>
                <a:gd name="connsiteY3" fmla="*/ 396627 h 1152128"/>
                <a:gd name="connsiteX4" fmla="*/ 3961196 w 3961196"/>
                <a:gd name="connsiteY4" fmla="*/ 0 h 1152128"/>
                <a:gd name="connsiteX5" fmla="*/ 3961196 w 3961196"/>
                <a:gd name="connsiteY5" fmla="*/ 1018778 h 1152128"/>
                <a:gd name="connsiteX6" fmla="*/ 3353185 w 3961196"/>
                <a:gd name="connsiteY6" fmla="*/ 982415 h 1152128"/>
                <a:gd name="connsiteX7" fmla="*/ 2657860 w 3961196"/>
                <a:gd name="connsiteY7" fmla="*/ 1049090 h 1152128"/>
                <a:gd name="connsiteX8" fmla="*/ 1691072 w 3961196"/>
                <a:gd name="connsiteY8" fmla="*/ 1120527 h 1152128"/>
                <a:gd name="connsiteX9" fmla="*/ 414722 w 3961196"/>
                <a:gd name="connsiteY9" fmla="*/ 1039565 h 1152128"/>
                <a:gd name="connsiteX10" fmla="*/ 0 w 3961196"/>
                <a:gd name="connsiteY10" fmla="*/ 1152128 h 1152128"/>
                <a:gd name="connsiteX11" fmla="*/ 0 w 3961196"/>
                <a:gd name="connsiteY11" fmla="*/ 0 h 1152128"/>
                <a:gd name="connsiteX0" fmla="*/ 0 w 3961196"/>
                <a:gd name="connsiteY0" fmla="*/ 0 h 1152128"/>
                <a:gd name="connsiteX1" fmla="*/ 476635 w 3961196"/>
                <a:gd name="connsiteY1" fmla="*/ 144215 h 1152128"/>
                <a:gd name="connsiteX2" fmla="*/ 762385 w 3961196"/>
                <a:gd name="connsiteY2" fmla="*/ 34677 h 1152128"/>
                <a:gd name="connsiteX3" fmla="*/ 1586298 w 3961196"/>
                <a:gd name="connsiteY3" fmla="*/ 277565 h 1152128"/>
                <a:gd name="connsiteX4" fmla="*/ 3961196 w 3961196"/>
                <a:gd name="connsiteY4" fmla="*/ 0 h 1152128"/>
                <a:gd name="connsiteX5" fmla="*/ 3961196 w 3961196"/>
                <a:gd name="connsiteY5" fmla="*/ 1018778 h 1152128"/>
                <a:gd name="connsiteX6" fmla="*/ 3353185 w 3961196"/>
                <a:gd name="connsiteY6" fmla="*/ 982415 h 1152128"/>
                <a:gd name="connsiteX7" fmla="*/ 2657860 w 3961196"/>
                <a:gd name="connsiteY7" fmla="*/ 1049090 h 1152128"/>
                <a:gd name="connsiteX8" fmla="*/ 1691072 w 3961196"/>
                <a:gd name="connsiteY8" fmla="*/ 1120527 h 1152128"/>
                <a:gd name="connsiteX9" fmla="*/ 414722 w 3961196"/>
                <a:gd name="connsiteY9" fmla="*/ 1039565 h 1152128"/>
                <a:gd name="connsiteX10" fmla="*/ 0 w 3961196"/>
                <a:gd name="connsiteY10" fmla="*/ 1152128 h 1152128"/>
                <a:gd name="connsiteX11" fmla="*/ 0 w 3961196"/>
                <a:gd name="connsiteY11" fmla="*/ 0 h 1152128"/>
                <a:gd name="connsiteX0" fmla="*/ 0 w 3961196"/>
                <a:gd name="connsiteY0" fmla="*/ 0 h 1152128"/>
                <a:gd name="connsiteX1" fmla="*/ 476635 w 3961196"/>
                <a:gd name="connsiteY1" fmla="*/ 144215 h 1152128"/>
                <a:gd name="connsiteX2" fmla="*/ 762385 w 3961196"/>
                <a:gd name="connsiteY2" fmla="*/ 34677 h 1152128"/>
                <a:gd name="connsiteX3" fmla="*/ 1586298 w 3961196"/>
                <a:gd name="connsiteY3" fmla="*/ 277565 h 1152128"/>
                <a:gd name="connsiteX4" fmla="*/ 2862647 w 3961196"/>
                <a:gd name="connsiteY4" fmla="*/ 34677 h 1152128"/>
                <a:gd name="connsiteX5" fmla="*/ 3961196 w 3961196"/>
                <a:gd name="connsiteY5" fmla="*/ 0 h 1152128"/>
                <a:gd name="connsiteX6" fmla="*/ 3961196 w 3961196"/>
                <a:gd name="connsiteY6" fmla="*/ 1018778 h 1152128"/>
                <a:gd name="connsiteX7" fmla="*/ 3353185 w 3961196"/>
                <a:gd name="connsiteY7" fmla="*/ 982415 h 1152128"/>
                <a:gd name="connsiteX8" fmla="*/ 2657860 w 3961196"/>
                <a:gd name="connsiteY8" fmla="*/ 1049090 h 1152128"/>
                <a:gd name="connsiteX9" fmla="*/ 1691072 w 3961196"/>
                <a:gd name="connsiteY9" fmla="*/ 1120527 h 1152128"/>
                <a:gd name="connsiteX10" fmla="*/ 414722 w 3961196"/>
                <a:gd name="connsiteY10" fmla="*/ 1039565 h 1152128"/>
                <a:gd name="connsiteX11" fmla="*/ 0 w 3961196"/>
                <a:gd name="connsiteY11" fmla="*/ 1152128 h 1152128"/>
                <a:gd name="connsiteX12" fmla="*/ 0 w 3961196"/>
                <a:gd name="connsiteY12" fmla="*/ 0 h 115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1196" h="1152128">
                  <a:moveTo>
                    <a:pt x="0" y="0"/>
                  </a:moveTo>
                  <a:cubicBezTo>
                    <a:pt x="158878" y="447"/>
                    <a:pt x="317757" y="143768"/>
                    <a:pt x="476635" y="144215"/>
                  </a:cubicBezTo>
                  <a:cubicBezTo>
                    <a:pt x="619510" y="136277"/>
                    <a:pt x="619510" y="42615"/>
                    <a:pt x="762385" y="34677"/>
                  </a:cubicBezTo>
                  <a:cubicBezTo>
                    <a:pt x="1133860" y="29915"/>
                    <a:pt x="1214823" y="282327"/>
                    <a:pt x="1586298" y="277565"/>
                  </a:cubicBezTo>
                  <a:cubicBezTo>
                    <a:pt x="2035560" y="220415"/>
                    <a:pt x="2413385" y="91827"/>
                    <a:pt x="2862647" y="34677"/>
                  </a:cubicBezTo>
                  <a:lnTo>
                    <a:pt x="3961196" y="0"/>
                  </a:lnTo>
                  <a:lnTo>
                    <a:pt x="3961196" y="1018778"/>
                  </a:lnTo>
                  <a:cubicBezTo>
                    <a:pt x="3905898" y="1221407"/>
                    <a:pt x="3570408" y="999588"/>
                    <a:pt x="3353185" y="982415"/>
                  </a:cubicBezTo>
                  <a:cubicBezTo>
                    <a:pt x="3135962" y="965242"/>
                    <a:pt x="2980916" y="1064965"/>
                    <a:pt x="2657860" y="1049090"/>
                  </a:cubicBezTo>
                  <a:cubicBezTo>
                    <a:pt x="2334804" y="1033215"/>
                    <a:pt x="2067310" y="1145927"/>
                    <a:pt x="1691072" y="1120527"/>
                  </a:cubicBezTo>
                  <a:cubicBezTo>
                    <a:pt x="1314835" y="1095127"/>
                    <a:pt x="705299" y="1029536"/>
                    <a:pt x="414722" y="1039565"/>
                  </a:cubicBezTo>
                  <a:lnTo>
                    <a:pt x="0" y="11521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9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8"/>
            <p:cNvSpPr/>
            <p:nvPr/>
          </p:nvSpPr>
          <p:spPr>
            <a:xfrm>
              <a:off x="4781549" y="3841750"/>
              <a:ext cx="4003675" cy="647700"/>
            </a:xfrm>
            <a:custGeom>
              <a:avLst/>
              <a:gdLst>
                <a:gd name="connsiteX0" fmla="*/ 0 w 3989386"/>
                <a:gd name="connsiteY0" fmla="*/ 0 h 486557"/>
                <a:gd name="connsiteX1" fmla="*/ 3989386 w 3989386"/>
                <a:gd name="connsiteY1" fmla="*/ 0 h 486557"/>
                <a:gd name="connsiteX2" fmla="*/ 3989386 w 3989386"/>
                <a:gd name="connsiteY2" fmla="*/ 486557 h 486557"/>
                <a:gd name="connsiteX3" fmla="*/ 0 w 3989386"/>
                <a:gd name="connsiteY3" fmla="*/ 486557 h 486557"/>
                <a:gd name="connsiteX4" fmla="*/ 0 w 3989386"/>
                <a:gd name="connsiteY4" fmla="*/ 0 h 486557"/>
                <a:gd name="connsiteX0" fmla="*/ 0 w 3989386"/>
                <a:gd name="connsiteY0" fmla="*/ 16 h 486573"/>
                <a:gd name="connsiteX1" fmla="*/ 3105150 w 3989386"/>
                <a:gd name="connsiteY1" fmla="*/ 76999 h 486573"/>
                <a:gd name="connsiteX2" fmla="*/ 3989386 w 3989386"/>
                <a:gd name="connsiteY2" fmla="*/ 16 h 486573"/>
                <a:gd name="connsiteX3" fmla="*/ 3989386 w 3989386"/>
                <a:gd name="connsiteY3" fmla="*/ 486573 h 486573"/>
                <a:gd name="connsiteX4" fmla="*/ 0 w 3989386"/>
                <a:gd name="connsiteY4" fmla="*/ 486573 h 486573"/>
                <a:gd name="connsiteX5" fmla="*/ 0 w 3989386"/>
                <a:gd name="connsiteY5" fmla="*/ 16 h 486573"/>
                <a:gd name="connsiteX0" fmla="*/ 0 w 3989386"/>
                <a:gd name="connsiteY0" fmla="*/ 21437 h 507994"/>
                <a:gd name="connsiteX1" fmla="*/ 942975 w 3989386"/>
                <a:gd name="connsiteY1" fmla="*/ 117470 h 507994"/>
                <a:gd name="connsiteX2" fmla="*/ 3105150 w 3989386"/>
                <a:gd name="connsiteY2" fmla="*/ 98420 h 507994"/>
                <a:gd name="connsiteX3" fmla="*/ 3989386 w 3989386"/>
                <a:gd name="connsiteY3" fmla="*/ 21437 h 507994"/>
                <a:gd name="connsiteX4" fmla="*/ 3989386 w 3989386"/>
                <a:gd name="connsiteY4" fmla="*/ 507994 h 507994"/>
                <a:gd name="connsiteX5" fmla="*/ 0 w 3989386"/>
                <a:gd name="connsiteY5" fmla="*/ 507994 h 507994"/>
                <a:gd name="connsiteX6" fmla="*/ 0 w 3989386"/>
                <a:gd name="connsiteY6" fmla="*/ 21437 h 507994"/>
                <a:gd name="connsiteX0" fmla="*/ 0 w 3989386"/>
                <a:gd name="connsiteY0" fmla="*/ 18247 h 504804"/>
                <a:gd name="connsiteX1" fmla="*/ 933450 w 3989386"/>
                <a:gd name="connsiteY1" fmla="*/ 152380 h 504804"/>
                <a:gd name="connsiteX2" fmla="*/ 3105150 w 3989386"/>
                <a:gd name="connsiteY2" fmla="*/ 95230 h 504804"/>
                <a:gd name="connsiteX3" fmla="*/ 3989386 w 3989386"/>
                <a:gd name="connsiteY3" fmla="*/ 18247 h 504804"/>
                <a:gd name="connsiteX4" fmla="*/ 3989386 w 3989386"/>
                <a:gd name="connsiteY4" fmla="*/ 504804 h 504804"/>
                <a:gd name="connsiteX5" fmla="*/ 0 w 3989386"/>
                <a:gd name="connsiteY5" fmla="*/ 504804 h 504804"/>
                <a:gd name="connsiteX6" fmla="*/ 0 w 3989386"/>
                <a:gd name="connsiteY6" fmla="*/ 18247 h 504804"/>
                <a:gd name="connsiteX0" fmla="*/ 0 w 3989386"/>
                <a:gd name="connsiteY0" fmla="*/ 22415 h 508972"/>
                <a:gd name="connsiteX1" fmla="*/ 928687 w 3989386"/>
                <a:gd name="connsiteY1" fmla="*/ 108923 h 508972"/>
                <a:gd name="connsiteX2" fmla="*/ 3105150 w 3989386"/>
                <a:gd name="connsiteY2" fmla="*/ 99398 h 508972"/>
                <a:gd name="connsiteX3" fmla="*/ 3989386 w 3989386"/>
                <a:gd name="connsiteY3" fmla="*/ 22415 h 508972"/>
                <a:gd name="connsiteX4" fmla="*/ 3989386 w 3989386"/>
                <a:gd name="connsiteY4" fmla="*/ 508972 h 508972"/>
                <a:gd name="connsiteX5" fmla="*/ 0 w 3989386"/>
                <a:gd name="connsiteY5" fmla="*/ 508972 h 508972"/>
                <a:gd name="connsiteX6" fmla="*/ 0 w 3989386"/>
                <a:gd name="connsiteY6" fmla="*/ 22415 h 508972"/>
                <a:gd name="connsiteX0" fmla="*/ 0 w 3989386"/>
                <a:gd name="connsiteY0" fmla="*/ 22299 h 508856"/>
                <a:gd name="connsiteX1" fmla="*/ 190500 w 3989386"/>
                <a:gd name="connsiteY1" fmla="*/ 132619 h 508856"/>
                <a:gd name="connsiteX2" fmla="*/ 928687 w 3989386"/>
                <a:gd name="connsiteY2" fmla="*/ 108807 h 508856"/>
                <a:gd name="connsiteX3" fmla="*/ 3105150 w 3989386"/>
                <a:gd name="connsiteY3" fmla="*/ 99282 h 508856"/>
                <a:gd name="connsiteX4" fmla="*/ 3989386 w 3989386"/>
                <a:gd name="connsiteY4" fmla="*/ 22299 h 508856"/>
                <a:gd name="connsiteX5" fmla="*/ 3989386 w 3989386"/>
                <a:gd name="connsiteY5" fmla="*/ 508856 h 508856"/>
                <a:gd name="connsiteX6" fmla="*/ 0 w 3989386"/>
                <a:gd name="connsiteY6" fmla="*/ 508856 h 508856"/>
                <a:gd name="connsiteX7" fmla="*/ 0 w 3989386"/>
                <a:gd name="connsiteY7" fmla="*/ 22299 h 508856"/>
                <a:gd name="connsiteX0" fmla="*/ 0 w 3989386"/>
                <a:gd name="connsiteY0" fmla="*/ 22299 h 508856"/>
                <a:gd name="connsiteX1" fmla="*/ 190500 w 3989386"/>
                <a:gd name="connsiteY1" fmla="*/ 132619 h 508856"/>
                <a:gd name="connsiteX2" fmla="*/ 652462 w 3989386"/>
                <a:gd name="connsiteY2" fmla="*/ 61182 h 508856"/>
                <a:gd name="connsiteX3" fmla="*/ 3105150 w 3989386"/>
                <a:gd name="connsiteY3" fmla="*/ 99282 h 508856"/>
                <a:gd name="connsiteX4" fmla="*/ 3989386 w 3989386"/>
                <a:gd name="connsiteY4" fmla="*/ 22299 h 508856"/>
                <a:gd name="connsiteX5" fmla="*/ 3989386 w 3989386"/>
                <a:gd name="connsiteY5" fmla="*/ 508856 h 508856"/>
                <a:gd name="connsiteX6" fmla="*/ 0 w 3989386"/>
                <a:gd name="connsiteY6" fmla="*/ 508856 h 508856"/>
                <a:gd name="connsiteX7" fmla="*/ 0 w 3989386"/>
                <a:gd name="connsiteY7" fmla="*/ 22299 h 508856"/>
                <a:gd name="connsiteX0" fmla="*/ 0 w 3989386"/>
                <a:gd name="connsiteY0" fmla="*/ 80179 h 566736"/>
                <a:gd name="connsiteX1" fmla="*/ 190500 w 3989386"/>
                <a:gd name="connsiteY1" fmla="*/ 190499 h 566736"/>
                <a:gd name="connsiteX2" fmla="*/ 652462 w 3989386"/>
                <a:gd name="connsiteY2" fmla="*/ 119062 h 566736"/>
                <a:gd name="connsiteX3" fmla="*/ 3205162 w 3989386"/>
                <a:gd name="connsiteY3" fmla="*/ 0 h 566736"/>
                <a:gd name="connsiteX4" fmla="*/ 3989386 w 3989386"/>
                <a:gd name="connsiteY4" fmla="*/ 80179 h 566736"/>
                <a:gd name="connsiteX5" fmla="*/ 3989386 w 3989386"/>
                <a:gd name="connsiteY5" fmla="*/ 566736 h 566736"/>
                <a:gd name="connsiteX6" fmla="*/ 0 w 3989386"/>
                <a:gd name="connsiteY6" fmla="*/ 566736 h 566736"/>
                <a:gd name="connsiteX7" fmla="*/ 0 w 3989386"/>
                <a:gd name="connsiteY7" fmla="*/ 80179 h 566736"/>
                <a:gd name="connsiteX0" fmla="*/ 0 w 3989386"/>
                <a:gd name="connsiteY0" fmla="*/ 80179 h 566736"/>
                <a:gd name="connsiteX1" fmla="*/ 190500 w 3989386"/>
                <a:gd name="connsiteY1" fmla="*/ 190499 h 566736"/>
                <a:gd name="connsiteX2" fmla="*/ 652462 w 3989386"/>
                <a:gd name="connsiteY2" fmla="*/ 119062 h 566736"/>
                <a:gd name="connsiteX3" fmla="*/ 1995487 w 3989386"/>
                <a:gd name="connsiteY3" fmla="*/ 219074 h 566736"/>
                <a:gd name="connsiteX4" fmla="*/ 3205162 w 3989386"/>
                <a:gd name="connsiteY4" fmla="*/ 0 h 566736"/>
                <a:gd name="connsiteX5" fmla="*/ 3989386 w 3989386"/>
                <a:gd name="connsiteY5" fmla="*/ 80179 h 566736"/>
                <a:gd name="connsiteX6" fmla="*/ 3989386 w 3989386"/>
                <a:gd name="connsiteY6" fmla="*/ 566736 h 566736"/>
                <a:gd name="connsiteX7" fmla="*/ 0 w 3989386"/>
                <a:gd name="connsiteY7" fmla="*/ 566736 h 566736"/>
                <a:gd name="connsiteX8" fmla="*/ 0 w 3989386"/>
                <a:gd name="connsiteY8" fmla="*/ 80179 h 566736"/>
                <a:gd name="connsiteX0" fmla="*/ 0 w 3989386"/>
                <a:gd name="connsiteY0" fmla="*/ 80179 h 566736"/>
                <a:gd name="connsiteX1" fmla="*/ 323850 w 3989386"/>
                <a:gd name="connsiteY1" fmla="*/ 128587 h 566736"/>
                <a:gd name="connsiteX2" fmla="*/ 652462 w 3989386"/>
                <a:gd name="connsiteY2" fmla="*/ 119062 h 566736"/>
                <a:gd name="connsiteX3" fmla="*/ 1995487 w 3989386"/>
                <a:gd name="connsiteY3" fmla="*/ 219074 h 566736"/>
                <a:gd name="connsiteX4" fmla="*/ 3205162 w 3989386"/>
                <a:gd name="connsiteY4" fmla="*/ 0 h 566736"/>
                <a:gd name="connsiteX5" fmla="*/ 3989386 w 3989386"/>
                <a:gd name="connsiteY5" fmla="*/ 80179 h 566736"/>
                <a:gd name="connsiteX6" fmla="*/ 3989386 w 3989386"/>
                <a:gd name="connsiteY6" fmla="*/ 566736 h 566736"/>
                <a:gd name="connsiteX7" fmla="*/ 0 w 3989386"/>
                <a:gd name="connsiteY7" fmla="*/ 566736 h 566736"/>
                <a:gd name="connsiteX8" fmla="*/ 0 w 3989386"/>
                <a:gd name="connsiteY8" fmla="*/ 80179 h 566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9386" h="566736">
                  <a:moveTo>
                    <a:pt x="0" y="80179"/>
                  </a:moveTo>
                  <a:cubicBezTo>
                    <a:pt x="33337" y="-3958"/>
                    <a:pt x="169069" y="114169"/>
                    <a:pt x="323850" y="128587"/>
                  </a:cubicBezTo>
                  <a:cubicBezTo>
                    <a:pt x="478631" y="143005"/>
                    <a:pt x="355600" y="141287"/>
                    <a:pt x="652462" y="119062"/>
                  </a:cubicBezTo>
                  <a:cubicBezTo>
                    <a:pt x="1092200" y="98424"/>
                    <a:pt x="1555749" y="239712"/>
                    <a:pt x="1995487" y="219074"/>
                  </a:cubicBezTo>
                  <a:lnTo>
                    <a:pt x="3205162" y="0"/>
                  </a:lnTo>
                  <a:lnTo>
                    <a:pt x="3989386" y="80179"/>
                  </a:lnTo>
                  <a:lnTo>
                    <a:pt x="3989386" y="566736"/>
                  </a:lnTo>
                  <a:lnTo>
                    <a:pt x="0" y="566736"/>
                  </a:lnTo>
                  <a:lnTo>
                    <a:pt x="0" y="8017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Picture 6" descr="https://pixabay.com/static/uploads/photo/2012/04/26/10/38/red-41986_6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551" y="1534701"/>
            <a:ext cx="853307" cy="35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>
            <a:off x="5480204" y="2133600"/>
            <a:ext cx="965046" cy="1136650"/>
          </a:xfrm>
          <a:prstGeom prst="straightConnector1">
            <a:avLst/>
          </a:prstGeom>
          <a:ln w="25400">
            <a:solidFill>
              <a:schemeClr val="tx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445404" y="3270250"/>
            <a:ext cx="310996" cy="825500"/>
          </a:xfrm>
          <a:prstGeom prst="straightConnector1">
            <a:avLst/>
          </a:prstGeom>
          <a:ln w="25400">
            <a:solidFill>
              <a:srgbClr val="0070C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756554" y="4095750"/>
            <a:ext cx="463396" cy="361950"/>
          </a:xfrm>
          <a:prstGeom prst="straightConnector1">
            <a:avLst/>
          </a:prstGeom>
          <a:ln w="25400">
            <a:solidFill>
              <a:srgbClr val="92D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6448425" y="2135981"/>
            <a:ext cx="483394" cy="1135857"/>
          </a:xfrm>
          <a:prstGeom prst="straightConnector1">
            <a:avLst/>
          </a:prstGeom>
          <a:ln w="19050">
            <a:solidFill>
              <a:schemeClr val="tx2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https://pixabay.com/static/uploads/photo/2013/07/12/18/41/explosion-153710_6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87661"/>
            <a:ext cx="664282" cy="60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 стрелкой 22"/>
          <p:cNvCxnSpPr/>
          <p:nvPr/>
        </p:nvCxnSpPr>
        <p:spPr>
          <a:xfrm flipV="1">
            <a:off x="6756400" y="3086100"/>
            <a:ext cx="654050" cy="1009651"/>
          </a:xfrm>
          <a:prstGeom prst="straightConnector1">
            <a:avLst/>
          </a:prstGeom>
          <a:ln w="19050">
            <a:solidFill>
              <a:srgbClr val="0070C0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7407275" y="2127250"/>
            <a:ext cx="1114425" cy="947739"/>
          </a:xfrm>
          <a:prstGeom prst="straightConnector1">
            <a:avLst/>
          </a:prstGeom>
          <a:ln w="19050">
            <a:solidFill>
              <a:schemeClr val="tx2"/>
            </a:solidFill>
            <a:prstDash val="dash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366938" y="2401230"/>
            <a:ext cx="4071712" cy="886688"/>
            <a:chOff x="366938" y="1344156"/>
            <a:chExt cx="4071712" cy="88668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Эхо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отражённая звуковая волна, возвратившаяся к источнику.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29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12736"/>
            <a:ext cx="4071712" cy="1348353"/>
            <a:chOff x="366938" y="1344156"/>
            <a:chExt cx="4071712" cy="134835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Звуковые волны (звук)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упругие продольные волны, которые, воздействуя на слуховой аппарат человека, вызывают определённые (слуховые) ощущения.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8"/>
          <a:stretch/>
        </p:blipFill>
        <p:spPr>
          <a:xfrm>
            <a:off x="4787900" y="1344156"/>
            <a:ext cx="3996568" cy="3147915"/>
          </a:xfrm>
          <a:prstGeom prst="roundRect">
            <a:avLst>
              <a:gd name="adj" fmla="val 2385"/>
            </a:avLst>
          </a:prstGeom>
        </p:spPr>
      </p:pic>
      <p:pic>
        <p:nvPicPr>
          <p:cNvPr id="1026" name="Picture 2" descr="Медведь, Животных, Дикая, Живая Природа, Природ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183818"/>
            <a:ext cx="180020" cy="1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1" y="3314787"/>
            <a:ext cx="599806" cy="629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33" y="3455481"/>
            <a:ext cx="531593" cy="557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04" y="3281399"/>
            <a:ext cx="468052" cy="311956"/>
          </a:xfrm>
          <a:prstGeom prst="rect">
            <a:avLst/>
          </a:prstGeom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60363" y="3435909"/>
            <a:ext cx="4002439" cy="1056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0000">
              <a:tabLst>
                <a:tab pos="0" algn="l"/>
              </a:tabLst>
            </a:pPr>
            <a:r>
              <a:rPr lang="ru-RU" sz="1500" dirty="0" smtClean="0">
                <a:latin typeface="+mj-lt"/>
              </a:rPr>
              <a:t>Звук </a:t>
            </a:r>
            <a:r>
              <a:rPr lang="ru-RU" sz="1500" dirty="0">
                <a:latin typeface="+mj-lt"/>
              </a:rPr>
              <a:t>возникает только от колеблющихся тел, которые </a:t>
            </a:r>
            <a:r>
              <a:rPr lang="ru-RU" sz="1500" dirty="0" smtClean="0">
                <a:latin typeface="+mj-lt"/>
              </a:rPr>
              <a:t>называются </a:t>
            </a:r>
            <a:r>
              <a:rPr lang="ru-RU" sz="1500" u="sng" dirty="0">
                <a:latin typeface="+mj-lt"/>
              </a:rPr>
              <a:t>источниками</a:t>
            </a:r>
            <a:r>
              <a:rPr lang="ru-RU" sz="1500" dirty="0">
                <a:latin typeface="+mj-lt"/>
              </a:rPr>
              <a:t> </a:t>
            </a:r>
            <a:r>
              <a:rPr lang="ru-RU" sz="1500" u="sng" dirty="0">
                <a:latin typeface="+mj-lt"/>
              </a:rPr>
              <a:t>звука</a:t>
            </a:r>
            <a:r>
              <a:rPr lang="ru-RU" sz="1500" dirty="0">
                <a:latin typeface="+mj-lt"/>
              </a:rPr>
              <a:t>.</a:t>
            </a:r>
            <a:endParaRPr lang="ru-RU" altLang="ru-RU" sz="15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3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366938" y="1404055"/>
            <a:ext cx="4071712" cy="886688"/>
            <a:chOff x="366938" y="1344156"/>
            <a:chExt cx="4071712" cy="886688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зависит от упругих свойств среды и её плотности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66938" y="2401230"/>
            <a:ext cx="4071712" cy="886688"/>
            <a:chOff x="366938" y="1344156"/>
            <a:chExt cx="4071712" cy="88668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Эхо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отражённая звуковая волна, возвратившаяся к источнику.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781549" y="1339601"/>
            <a:ext cx="4003676" cy="3149849"/>
            <a:chOff x="4781549" y="1339601"/>
            <a:chExt cx="4003676" cy="3149849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4781549" y="1339601"/>
              <a:ext cx="4003676" cy="3149849"/>
              <a:chOff x="4781549" y="1339601"/>
              <a:chExt cx="4003676" cy="3149849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4781550" y="1339601"/>
                <a:ext cx="4003674" cy="793999"/>
              </a:xfrm>
              <a:prstGeom prst="rect">
                <a:avLst/>
              </a:prstGeom>
              <a:solidFill>
                <a:srgbClr val="33CCFF">
                  <a:alpha val="7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4781550" y="2133600"/>
                <a:ext cx="4003674" cy="1194234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11"/>
              <p:cNvSpPr/>
              <p:nvPr/>
            </p:nvSpPr>
            <p:spPr>
              <a:xfrm>
                <a:off x="4781551" y="3003798"/>
                <a:ext cx="4003674" cy="1152128"/>
              </a:xfrm>
              <a:custGeom>
                <a:avLst/>
                <a:gdLst>
                  <a:gd name="connsiteX0" fmla="*/ 0 w 3961196"/>
                  <a:gd name="connsiteY0" fmla="*/ 0 h 1152128"/>
                  <a:gd name="connsiteX1" fmla="*/ 3961196 w 3961196"/>
                  <a:gd name="connsiteY1" fmla="*/ 0 h 1152128"/>
                  <a:gd name="connsiteX2" fmla="*/ 3961196 w 3961196"/>
                  <a:gd name="connsiteY2" fmla="*/ 1152128 h 1152128"/>
                  <a:gd name="connsiteX3" fmla="*/ 0 w 3961196"/>
                  <a:gd name="connsiteY3" fmla="*/ 1152128 h 1152128"/>
                  <a:gd name="connsiteX4" fmla="*/ 0 w 3961196"/>
                  <a:gd name="connsiteY4" fmla="*/ 0 h 1152128"/>
                  <a:gd name="connsiteX0" fmla="*/ 0 w 3961196"/>
                  <a:gd name="connsiteY0" fmla="*/ 0 h 1152130"/>
                  <a:gd name="connsiteX1" fmla="*/ 3961196 w 3961196"/>
                  <a:gd name="connsiteY1" fmla="*/ 0 h 1152130"/>
                  <a:gd name="connsiteX2" fmla="*/ 3961196 w 3961196"/>
                  <a:gd name="connsiteY2" fmla="*/ 1152128 h 1152130"/>
                  <a:gd name="connsiteX3" fmla="*/ 414722 w 3961196"/>
                  <a:gd name="connsiteY3" fmla="*/ 1039565 h 1152130"/>
                  <a:gd name="connsiteX4" fmla="*/ 0 w 3961196"/>
                  <a:gd name="connsiteY4" fmla="*/ 1152128 h 1152130"/>
                  <a:gd name="connsiteX5" fmla="*/ 0 w 3961196"/>
                  <a:gd name="connsiteY5" fmla="*/ 0 h 1152130"/>
                  <a:gd name="connsiteX0" fmla="*/ 0 w 3961196"/>
                  <a:gd name="connsiteY0" fmla="*/ 0 h 1152131"/>
                  <a:gd name="connsiteX1" fmla="*/ 3961196 w 3961196"/>
                  <a:gd name="connsiteY1" fmla="*/ 0 h 1152131"/>
                  <a:gd name="connsiteX2" fmla="*/ 3961196 w 3961196"/>
                  <a:gd name="connsiteY2" fmla="*/ 1152128 h 1152131"/>
                  <a:gd name="connsiteX3" fmla="*/ 414722 w 3961196"/>
                  <a:gd name="connsiteY3" fmla="*/ 1039565 h 1152131"/>
                  <a:gd name="connsiteX4" fmla="*/ 0 w 3961196"/>
                  <a:gd name="connsiteY4" fmla="*/ 1152128 h 1152131"/>
                  <a:gd name="connsiteX5" fmla="*/ 0 w 3961196"/>
                  <a:gd name="connsiteY5" fmla="*/ 0 h 1152131"/>
                  <a:gd name="connsiteX0" fmla="*/ 0 w 3961196"/>
                  <a:gd name="connsiteY0" fmla="*/ 0 h 1229221"/>
                  <a:gd name="connsiteX1" fmla="*/ 3961196 w 3961196"/>
                  <a:gd name="connsiteY1" fmla="*/ 0 h 1229221"/>
                  <a:gd name="connsiteX2" fmla="*/ 3961196 w 3961196"/>
                  <a:gd name="connsiteY2" fmla="*/ 1152128 h 1229221"/>
                  <a:gd name="connsiteX3" fmla="*/ 1691072 w 3961196"/>
                  <a:gd name="connsiteY3" fmla="*/ 1120527 h 1229221"/>
                  <a:gd name="connsiteX4" fmla="*/ 414722 w 3961196"/>
                  <a:gd name="connsiteY4" fmla="*/ 1039565 h 1229221"/>
                  <a:gd name="connsiteX5" fmla="*/ 0 w 3961196"/>
                  <a:gd name="connsiteY5" fmla="*/ 1152128 h 1229221"/>
                  <a:gd name="connsiteX6" fmla="*/ 0 w 3961196"/>
                  <a:gd name="connsiteY6" fmla="*/ 0 h 1229221"/>
                  <a:gd name="connsiteX0" fmla="*/ 0 w 3961196"/>
                  <a:gd name="connsiteY0" fmla="*/ 0 h 1220579"/>
                  <a:gd name="connsiteX1" fmla="*/ 3961196 w 3961196"/>
                  <a:gd name="connsiteY1" fmla="*/ 0 h 1220579"/>
                  <a:gd name="connsiteX2" fmla="*/ 3961196 w 3961196"/>
                  <a:gd name="connsiteY2" fmla="*/ 1152128 h 1220579"/>
                  <a:gd name="connsiteX3" fmla="*/ 2657860 w 3961196"/>
                  <a:gd name="connsiteY3" fmla="*/ 1049090 h 1220579"/>
                  <a:gd name="connsiteX4" fmla="*/ 1691072 w 3961196"/>
                  <a:gd name="connsiteY4" fmla="*/ 1120527 h 1220579"/>
                  <a:gd name="connsiteX5" fmla="*/ 414722 w 3961196"/>
                  <a:gd name="connsiteY5" fmla="*/ 1039565 h 1220579"/>
                  <a:gd name="connsiteX6" fmla="*/ 0 w 3961196"/>
                  <a:gd name="connsiteY6" fmla="*/ 1152128 h 1220579"/>
                  <a:gd name="connsiteX7" fmla="*/ 0 w 3961196"/>
                  <a:gd name="connsiteY7" fmla="*/ 0 h 1220579"/>
                  <a:gd name="connsiteX0" fmla="*/ 0 w 3961196"/>
                  <a:gd name="connsiteY0" fmla="*/ 0 h 1214409"/>
                  <a:gd name="connsiteX1" fmla="*/ 3961196 w 3961196"/>
                  <a:gd name="connsiteY1" fmla="*/ 0 h 1214409"/>
                  <a:gd name="connsiteX2" fmla="*/ 3961196 w 3961196"/>
                  <a:gd name="connsiteY2" fmla="*/ 1152128 h 1214409"/>
                  <a:gd name="connsiteX3" fmla="*/ 3353185 w 3961196"/>
                  <a:gd name="connsiteY3" fmla="*/ 982415 h 1214409"/>
                  <a:gd name="connsiteX4" fmla="*/ 2657860 w 3961196"/>
                  <a:gd name="connsiteY4" fmla="*/ 1049090 h 1214409"/>
                  <a:gd name="connsiteX5" fmla="*/ 1691072 w 3961196"/>
                  <a:gd name="connsiteY5" fmla="*/ 1120527 h 1214409"/>
                  <a:gd name="connsiteX6" fmla="*/ 414722 w 3961196"/>
                  <a:gd name="connsiteY6" fmla="*/ 1039565 h 1214409"/>
                  <a:gd name="connsiteX7" fmla="*/ 0 w 3961196"/>
                  <a:gd name="connsiteY7" fmla="*/ 1152128 h 1214409"/>
                  <a:gd name="connsiteX8" fmla="*/ 0 w 3961196"/>
                  <a:gd name="connsiteY8" fmla="*/ 0 h 1214409"/>
                  <a:gd name="connsiteX0" fmla="*/ 0 w 3961196"/>
                  <a:gd name="connsiteY0" fmla="*/ 0 h 1152128"/>
                  <a:gd name="connsiteX1" fmla="*/ 3961196 w 3961196"/>
                  <a:gd name="connsiteY1" fmla="*/ 0 h 1152128"/>
                  <a:gd name="connsiteX2" fmla="*/ 3961196 w 3961196"/>
                  <a:gd name="connsiteY2" fmla="*/ 1018778 h 1152128"/>
                  <a:gd name="connsiteX3" fmla="*/ 3353185 w 3961196"/>
                  <a:gd name="connsiteY3" fmla="*/ 982415 h 1152128"/>
                  <a:gd name="connsiteX4" fmla="*/ 2657860 w 3961196"/>
                  <a:gd name="connsiteY4" fmla="*/ 1049090 h 1152128"/>
                  <a:gd name="connsiteX5" fmla="*/ 1691072 w 3961196"/>
                  <a:gd name="connsiteY5" fmla="*/ 1120527 h 1152128"/>
                  <a:gd name="connsiteX6" fmla="*/ 414722 w 3961196"/>
                  <a:gd name="connsiteY6" fmla="*/ 1039565 h 1152128"/>
                  <a:gd name="connsiteX7" fmla="*/ 0 w 3961196"/>
                  <a:gd name="connsiteY7" fmla="*/ 1152128 h 1152128"/>
                  <a:gd name="connsiteX8" fmla="*/ 0 w 3961196"/>
                  <a:gd name="connsiteY8" fmla="*/ 0 h 1152128"/>
                  <a:gd name="connsiteX0" fmla="*/ 0 w 3961196"/>
                  <a:gd name="connsiteY0" fmla="*/ 0 h 1152128"/>
                  <a:gd name="connsiteX1" fmla="*/ 476635 w 3961196"/>
                  <a:gd name="connsiteY1" fmla="*/ 144215 h 1152128"/>
                  <a:gd name="connsiteX2" fmla="*/ 3961196 w 3961196"/>
                  <a:gd name="connsiteY2" fmla="*/ 0 h 1152128"/>
                  <a:gd name="connsiteX3" fmla="*/ 3961196 w 3961196"/>
                  <a:gd name="connsiteY3" fmla="*/ 1018778 h 1152128"/>
                  <a:gd name="connsiteX4" fmla="*/ 3353185 w 3961196"/>
                  <a:gd name="connsiteY4" fmla="*/ 982415 h 1152128"/>
                  <a:gd name="connsiteX5" fmla="*/ 2657860 w 3961196"/>
                  <a:gd name="connsiteY5" fmla="*/ 1049090 h 1152128"/>
                  <a:gd name="connsiteX6" fmla="*/ 1691072 w 3961196"/>
                  <a:gd name="connsiteY6" fmla="*/ 1120527 h 1152128"/>
                  <a:gd name="connsiteX7" fmla="*/ 414722 w 3961196"/>
                  <a:gd name="connsiteY7" fmla="*/ 1039565 h 1152128"/>
                  <a:gd name="connsiteX8" fmla="*/ 0 w 3961196"/>
                  <a:gd name="connsiteY8" fmla="*/ 1152128 h 1152128"/>
                  <a:gd name="connsiteX9" fmla="*/ 0 w 3961196"/>
                  <a:gd name="connsiteY9" fmla="*/ 0 h 1152128"/>
                  <a:gd name="connsiteX0" fmla="*/ 0 w 3961196"/>
                  <a:gd name="connsiteY0" fmla="*/ 0 h 1152128"/>
                  <a:gd name="connsiteX1" fmla="*/ 476635 w 3961196"/>
                  <a:gd name="connsiteY1" fmla="*/ 144215 h 1152128"/>
                  <a:gd name="connsiteX2" fmla="*/ 762385 w 3961196"/>
                  <a:gd name="connsiteY2" fmla="*/ 34677 h 1152128"/>
                  <a:gd name="connsiteX3" fmla="*/ 3961196 w 3961196"/>
                  <a:gd name="connsiteY3" fmla="*/ 0 h 1152128"/>
                  <a:gd name="connsiteX4" fmla="*/ 3961196 w 3961196"/>
                  <a:gd name="connsiteY4" fmla="*/ 1018778 h 1152128"/>
                  <a:gd name="connsiteX5" fmla="*/ 3353185 w 3961196"/>
                  <a:gd name="connsiteY5" fmla="*/ 982415 h 1152128"/>
                  <a:gd name="connsiteX6" fmla="*/ 2657860 w 3961196"/>
                  <a:gd name="connsiteY6" fmla="*/ 1049090 h 1152128"/>
                  <a:gd name="connsiteX7" fmla="*/ 1691072 w 3961196"/>
                  <a:gd name="connsiteY7" fmla="*/ 1120527 h 1152128"/>
                  <a:gd name="connsiteX8" fmla="*/ 414722 w 3961196"/>
                  <a:gd name="connsiteY8" fmla="*/ 1039565 h 1152128"/>
                  <a:gd name="connsiteX9" fmla="*/ 0 w 3961196"/>
                  <a:gd name="connsiteY9" fmla="*/ 1152128 h 1152128"/>
                  <a:gd name="connsiteX10" fmla="*/ 0 w 3961196"/>
                  <a:gd name="connsiteY10" fmla="*/ 0 h 1152128"/>
                  <a:gd name="connsiteX0" fmla="*/ 0 w 3961196"/>
                  <a:gd name="connsiteY0" fmla="*/ 0 h 1152128"/>
                  <a:gd name="connsiteX1" fmla="*/ 476635 w 3961196"/>
                  <a:gd name="connsiteY1" fmla="*/ 144215 h 1152128"/>
                  <a:gd name="connsiteX2" fmla="*/ 762385 w 3961196"/>
                  <a:gd name="connsiteY2" fmla="*/ 34677 h 1152128"/>
                  <a:gd name="connsiteX3" fmla="*/ 1629160 w 3961196"/>
                  <a:gd name="connsiteY3" fmla="*/ 396627 h 1152128"/>
                  <a:gd name="connsiteX4" fmla="*/ 3961196 w 3961196"/>
                  <a:gd name="connsiteY4" fmla="*/ 0 h 1152128"/>
                  <a:gd name="connsiteX5" fmla="*/ 3961196 w 3961196"/>
                  <a:gd name="connsiteY5" fmla="*/ 1018778 h 1152128"/>
                  <a:gd name="connsiteX6" fmla="*/ 3353185 w 3961196"/>
                  <a:gd name="connsiteY6" fmla="*/ 982415 h 1152128"/>
                  <a:gd name="connsiteX7" fmla="*/ 2657860 w 3961196"/>
                  <a:gd name="connsiteY7" fmla="*/ 1049090 h 1152128"/>
                  <a:gd name="connsiteX8" fmla="*/ 1691072 w 3961196"/>
                  <a:gd name="connsiteY8" fmla="*/ 1120527 h 1152128"/>
                  <a:gd name="connsiteX9" fmla="*/ 414722 w 3961196"/>
                  <a:gd name="connsiteY9" fmla="*/ 1039565 h 1152128"/>
                  <a:gd name="connsiteX10" fmla="*/ 0 w 3961196"/>
                  <a:gd name="connsiteY10" fmla="*/ 1152128 h 1152128"/>
                  <a:gd name="connsiteX11" fmla="*/ 0 w 3961196"/>
                  <a:gd name="connsiteY11" fmla="*/ 0 h 1152128"/>
                  <a:gd name="connsiteX0" fmla="*/ 0 w 3961196"/>
                  <a:gd name="connsiteY0" fmla="*/ 0 h 1152128"/>
                  <a:gd name="connsiteX1" fmla="*/ 476635 w 3961196"/>
                  <a:gd name="connsiteY1" fmla="*/ 144215 h 1152128"/>
                  <a:gd name="connsiteX2" fmla="*/ 762385 w 3961196"/>
                  <a:gd name="connsiteY2" fmla="*/ 34677 h 1152128"/>
                  <a:gd name="connsiteX3" fmla="*/ 1586298 w 3961196"/>
                  <a:gd name="connsiteY3" fmla="*/ 277565 h 1152128"/>
                  <a:gd name="connsiteX4" fmla="*/ 3961196 w 3961196"/>
                  <a:gd name="connsiteY4" fmla="*/ 0 h 1152128"/>
                  <a:gd name="connsiteX5" fmla="*/ 3961196 w 3961196"/>
                  <a:gd name="connsiteY5" fmla="*/ 1018778 h 1152128"/>
                  <a:gd name="connsiteX6" fmla="*/ 3353185 w 3961196"/>
                  <a:gd name="connsiteY6" fmla="*/ 982415 h 1152128"/>
                  <a:gd name="connsiteX7" fmla="*/ 2657860 w 3961196"/>
                  <a:gd name="connsiteY7" fmla="*/ 1049090 h 1152128"/>
                  <a:gd name="connsiteX8" fmla="*/ 1691072 w 3961196"/>
                  <a:gd name="connsiteY8" fmla="*/ 1120527 h 1152128"/>
                  <a:gd name="connsiteX9" fmla="*/ 414722 w 3961196"/>
                  <a:gd name="connsiteY9" fmla="*/ 1039565 h 1152128"/>
                  <a:gd name="connsiteX10" fmla="*/ 0 w 3961196"/>
                  <a:gd name="connsiteY10" fmla="*/ 1152128 h 1152128"/>
                  <a:gd name="connsiteX11" fmla="*/ 0 w 3961196"/>
                  <a:gd name="connsiteY11" fmla="*/ 0 h 1152128"/>
                  <a:gd name="connsiteX0" fmla="*/ 0 w 3961196"/>
                  <a:gd name="connsiteY0" fmla="*/ 0 h 1152128"/>
                  <a:gd name="connsiteX1" fmla="*/ 476635 w 3961196"/>
                  <a:gd name="connsiteY1" fmla="*/ 144215 h 1152128"/>
                  <a:gd name="connsiteX2" fmla="*/ 762385 w 3961196"/>
                  <a:gd name="connsiteY2" fmla="*/ 34677 h 1152128"/>
                  <a:gd name="connsiteX3" fmla="*/ 1586298 w 3961196"/>
                  <a:gd name="connsiteY3" fmla="*/ 277565 h 1152128"/>
                  <a:gd name="connsiteX4" fmla="*/ 2862647 w 3961196"/>
                  <a:gd name="connsiteY4" fmla="*/ 34677 h 1152128"/>
                  <a:gd name="connsiteX5" fmla="*/ 3961196 w 3961196"/>
                  <a:gd name="connsiteY5" fmla="*/ 0 h 1152128"/>
                  <a:gd name="connsiteX6" fmla="*/ 3961196 w 3961196"/>
                  <a:gd name="connsiteY6" fmla="*/ 1018778 h 1152128"/>
                  <a:gd name="connsiteX7" fmla="*/ 3353185 w 3961196"/>
                  <a:gd name="connsiteY7" fmla="*/ 982415 h 1152128"/>
                  <a:gd name="connsiteX8" fmla="*/ 2657860 w 3961196"/>
                  <a:gd name="connsiteY8" fmla="*/ 1049090 h 1152128"/>
                  <a:gd name="connsiteX9" fmla="*/ 1691072 w 3961196"/>
                  <a:gd name="connsiteY9" fmla="*/ 1120527 h 1152128"/>
                  <a:gd name="connsiteX10" fmla="*/ 414722 w 3961196"/>
                  <a:gd name="connsiteY10" fmla="*/ 1039565 h 1152128"/>
                  <a:gd name="connsiteX11" fmla="*/ 0 w 3961196"/>
                  <a:gd name="connsiteY11" fmla="*/ 1152128 h 1152128"/>
                  <a:gd name="connsiteX12" fmla="*/ 0 w 3961196"/>
                  <a:gd name="connsiteY12" fmla="*/ 0 h 115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961196" h="1152128">
                    <a:moveTo>
                      <a:pt x="0" y="0"/>
                    </a:moveTo>
                    <a:cubicBezTo>
                      <a:pt x="158878" y="447"/>
                      <a:pt x="317757" y="143768"/>
                      <a:pt x="476635" y="144215"/>
                    </a:cubicBezTo>
                    <a:cubicBezTo>
                      <a:pt x="619510" y="136277"/>
                      <a:pt x="619510" y="42615"/>
                      <a:pt x="762385" y="34677"/>
                    </a:cubicBezTo>
                    <a:cubicBezTo>
                      <a:pt x="1133860" y="29915"/>
                      <a:pt x="1214823" y="282327"/>
                      <a:pt x="1586298" y="277565"/>
                    </a:cubicBezTo>
                    <a:cubicBezTo>
                      <a:pt x="2035560" y="220415"/>
                      <a:pt x="2413385" y="91827"/>
                      <a:pt x="2862647" y="34677"/>
                    </a:cubicBezTo>
                    <a:lnTo>
                      <a:pt x="3961196" y="0"/>
                    </a:lnTo>
                    <a:lnTo>
                      <a:pt x="3961196" y="1018778"/>
                    </a:lnTo>
                    <a:cubicBezTo>
                      <a:pt x="3905898" y="1221407"/>
                      <a:pt x="3570408" y="999588"/>
                      <a:pt x="3353185" y="982415"/>
                    </a:cubicBezTo>
                    <a:cubicBezTo>
                      <a:pt x="3135962" y="965242"/>
                      <a:pt x="2980916" y="1064965"/>
                      <a:pt x="2657860" y="1049090"/>
                    </a:cubicBezTo>
                    <a:cubicBezTo>
                      <a:pt x="2334804" y="1033215"/>
                      <a:pt x="2067310" y="1145927"/>
                      <a:pt x="1691072" y="1120527"/>
                    </a:cubicBezTo>
                    <a:cubicBezTo>
                      <a:pt x="1314835" y="1095127"/>
                      <a:pt x="705299" y="1029536"/>
                      <a:pt x="414722" y="1039565"/>
                    </a:cubicBezTo>
                    <a:lnTo>
                      <a:pt x="0" y="1152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  <a:alpha val="9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Прямоугольник 18"/>
              <p:cNvSpPr/>
              <p:nvPr/>
            </p:nvSpPr>
            <p:spPr>
              <a:xfrm>
                <a:off x="4781549" y="3841750"/>
                <a:ext cx="4003675" cy="647700"/>
              </a:xfrm>
              <a:custGeom>
                <a:avLst/>
                <a:gdLst>
                  <a:gd name="connsiteX0" fmla="*/ 0 w 3989386"/>
                  <a:gd name="connsiteY0" fmla="*/ 0 h 486557"/>
                  <a:gd name="connsiteX1" fmla="*/ 3989386 w 3989386"/>
                  <a:gd name="connsiteY1" fmla="*/ 0 h 486557"/>
                  <a:gd name="connsiteX2" fmla="*/ 3989386 w 3989386"/>
                  <a:gd name="connsiteY2" fmla="*/ 486557 h 486557"/>
                  <a:gd name="connsiteX3" fmla="*/ 0 w 3989386"/>
                  <a:gd name="connsiteY3" fmla="*/ 486557 h 486557"/>
                  <a:gd name="connsiteX4" fmla="*/ 0 w 3989386"/>
                  <a:gd name="connsiteY4" fmla="*/ 0 h 486557"/>
                  <a:gd name="connsiteX0" fmla="*/ 0 w 3989386"/>
                  <a:gd name="connsiteY0" fmla="*/ 16 h 486573"/>
                  <a:gd name="connsiteX1" fmla="*/ 3105150 w 3989386"/>
                  <a:gd name="connsiteY1" fmla="*/ 76999 h 486573"/>
                  <a:gd name="connsiteX2" fmla="*/ 3989386 w 3989386"/>
                  <a:gd name="connsiteY2" fmla="*/ 16 h 486573"/>
                  <a:gd name="connsiteX3" fmla="*/ 3989386 w 3989386"/>
                  <a:gd name="connsiteY3" fmla="*/ 486573 h 486573"/>
                  <a:gd name="connsiteX4" fmla="*/ 0 w 3989386"/>
                  <a:gd name="connsiteY4" fmla="*/ 486573 h 486573"/>
                  <a:gd name="connsiteX5" fmla="*/ 0 w 3989386"/>
                  <a:gd name="connsiteY5" fmla="*/ 16 h 486573"/>
                  <a:gd name="connsiteX0" fmla="*/ 0 w 3989386"/>
                  <a:gd name="connsiteY0" fmla="*/ 21437 h 507994"/>
                  <a:gd name="connsiteX1" fmla="*/ 942975 w 3989386"/>
                  <a:gd name="connsiteY1" fmla="*/ 117470 h 507994"/>
                  <a:gd name="connsiteX2" fmla="*/ 3105150 w 3989386"/>
                  <a:gd name="connsiteY2" fmla="*/ 98420 h 507994"/>
                  <a:gd name="connsiteX3" fmla="*/ 3989386 w 3989386"/>
                  <a:gd name="connsiteY3" fmla="*/ 21437 h 507994"/>
                  <a:gd name="connsiteX4" fmla="*/ 3989386 w 3989386"/>
                  <a:gd name="connsiteY4" fmla="*/ 507994 h 507994"/>
                  <a:gd name="connsiteX5" fmla="*/ 0 w 3989386"/>
                  <a:gd name="connsiteY5" fmla="*/ 507994 h 507994"/>
                  <a:gd name="connsiteX6" fmla="*/ 0 w 3989386"/>
                  <a:gd name="connsiteY6" fmla="*/ 21437 h 507994"/>
                  <a:gd name="connsiteX0" fmla="*/ 0 w 3989386"/>
                  <a:gd name="connsiteY0" fmla="*/ 18247 h 504804"/>
                  <a:gd name="connsiteX1" fmla="*/ 933450 w 3989386"/>
                  <a:gd name="connsiteY1" fmla="*/ 152380 h 504804"/>
                  <a:gd name="connsiteX2" fmla="*/ 3105150 w 3989386"/>
                  <a:gd name="connsiteY2" fmla="*/ 95230 h 504804"/>
                  <a:gd name="connsiteX3" fmla="*/ 3989386 w 3989386"/>
                  <a:gd name="connsiteY3" fmla="*/ 18247 h 504804"/>
                  <a:gd name="connsiteX4" fmla="*/ 3989386 w 3989386"/>
                  <a:gd name="connsiteY4" fmla="*/ 504804 h 504804"/>
                  <a:gd name="connsiteX5" fmla="*/ 0 w 3989386"/>
                  <a:gd name="connsiteY5" fmla="*/ 504804 h 504804"/>
                  <a:gd name="connsiteX6" fmla="*/ 0 w 3989386"/>
                  <a:gd name="connsiteY6" fmla="*/ 18247 h 504804"/>
                  <a:gd name="connsiteX0" fmla="*/ 0 w 3989386"/>
                  <a:gd name="connsiteY0" fmla="*/ 22415 h 508972"/>
                  <a:gd name="connsiteX1" fmla="*/ 928687 w 3989386"/>
                  <a:gd name="connsiteY1" fmla="*/ 108923 h 508972"/>
                  <a:gd name="connsiteX2" fmla="*/ 3105150 w 3989386"/>
                  <a:gd name="connsiteY2" fmla="*/ 99398 h 508972"/>
                  <a:gd name="connsiteX3" fmla="*/ 3989386 w 3989386"/>
                  <a:gd name="connsiteY3" fmla="*/ 22415 h 508972"/>
                  <a:gd name="connsiteX4" fmla="*/ 3989386 w 3989386"/>
                  <a:gd name="connsiteY4" fmla="*/ 508972 h 508972"/>
                  <a:gd name="connsiteX5" fmla="*/ 0 w 3989386"/>
                  <a:gd name="connsiteY5" fmla="*/ 508972 h 508972"/>
                  <a:gd name="connsiteX6" fmla="*/ 0 w 3989386"/>
                  <a:gd name="connsiteY6" fmla="*/ 22415 h 508972"/>
                  <a:gd name="connsiteX0" fmla="*/ 0 w 3989386"/>
                  <a:gd name="connsiteY0" fmla="*/ 22299 h 508856"/>
                  <a:gd name="connsiteX1" fmla="*/ 190500 w 3989386"/>
                  <a:gd name="connsiteY1" fmla="*/ 132619 h 508856"/>
                  <a:gd name="connsiteX2" fmla="*/ 928687 w 3989386"/>
                  <a:gd name="connsiteY2" fmla="*/ 108807 h 508856"/>
                  <a:gd name="connsiteX3" fmla="*/ 3105150 w 3989386"/>
                  <a:gd name="connsiteY3" fmla="*/ 99282 h 508856"/>
                  <a:gd name="connsiteX4" fmla="*/ 3989386 w 3989386"/>
                  <a:gd name="connsiteY4" fmla="*/ 22299 h 508856"/>
                  <a:gd name="connsiteX5" fmla="*/ 3989386 w 3989386"/>
                  <a:gd name="connsiteY5" fmla="*/ 508856 h 508856"/>
                  <a:gd name="connsiteX6" fmla="*/ 0 w 3989386"/>
                  <a:gd name="connsiteY6" fmla="*/ 508856 h 508856"/>
                  <a:gd name="connsiteX7" fmla="*/ 0 w 3989386"/>
                  <a:gd name="connsiteY7" fmla="*/ 22299 h 508856"/>
                  <a:gd name="connsiteX0" fmla="*/ 0 w 3989386"/>
                  <a:gd name="connsiteY0" fmla="*/ 22299 h 508856"/>
                  <a:gd name="connsiteX1" fmla="*/ 190500 w 3989386"/>
                  <a:gd name="connsiteY1" fmla="*/ 132619 h 508856"/>
                  <a:gd name="connsiteX2" fmla="*/ 652462 w 3989386"/>
                  <a:gd name="connsiteY2" fmla="*/ 61182 h 508856"/>
                  <a:gd name="connsiteX3" fmla="*/ 3105150 w 3989386"/>
                  <a:gd name="connsiteY3" fmla="*/ 99282 h 508856"/>
                  <a:gd name="connsiteX4" fmla="*/ 3989386 w 3989386"/>
                  <a:gd name="connsiteY4" fmla="*/ 22299 h 508856"/>
                  <a:gd name="connsiteX5" fmla="*/ 3989386 w 3989386"/>
                  <a:gd name="connsiteY5" fmla="*/ 508856 h 508856"/>
                  <a:gd name="connsiteX6" fmla="*/ 0 w 3989386"/>
                  <a:gd name="connsiteY6" fmla="*/ 508856 h 508856"/>
                  <a:gd name="connsiteX7" fmla="*/ 0 w 3989386"/>
                  <a:gd name="connsiteY7" fmla="*/ 22299 h 508856"/>
                  <a:gd name="connsiteX0" fmla="*/ 0 w 3989386"/>
                  <a:gd name="connsiteY0" fmla="*/ 80179 h 566736"/>
                  <a:gd name="connsiteX1" fmla="*/ 190500 w 3989386"/>
                  <a:gd name="connsiteY1" fmla="*/ 190499 h 566736"/>
                  <a:gd name="connsiteX2" fmla="*/ 652462 w 3989386"/>
                  <a:gd name="connsiteY2" fmla="*/ 119062 h 566736"/>
                  <a:gd name="connsiteX3" fmla="*/ 3205162 w 3989386"/>
                  <a:gd name="connsiteY3" fmla="*/ 0 h 566736"/>
                  <a:gd name="connsiteX4" fmla="*/ 3989386 w 3989386"/>
                  <a:gd name="connsiteY4" fmla="*/ 80179 h 566736"/>
                  <a:gd name="connsiteX5" fmla="*/ 3989386 w 3989386"/>
                  <a:gd name="connsiteY5" fmla="*/ 566736 h 566736"/>
                  <a:gd name="connsiteX6" fmla="*/ 0 w 3989386"/>
                  <a:gd name="connsiteY6" fmla="*/ 566736 h 566736"/>
                  <a:gd name="connsiteX7" fmla="*/ 0 w 3989386"/>
                  <a:gd name="connsiteY7" fmla="*/ 80179 h 566736"/>
                  <a:gd name="connsiteX0" fmla="*/ 0 w 3989386"/>
                  <a:gd name="connsiteY0" fmla="*/ 80179 h 566736"/>
                  <a:gd name="connsiteX1" fmla="*/ 190500 w 3989386"/>
                  <a:gd name="connsiteY1" fmla="*/ 190499 h 566736"/>
                  <a:gd name="connsiteX2" fmla="*/ 652462 w 3989386"/>
                  <a:gd name="connsiteY2" fmla="*/ 119062 h 566736"/>
                  <a:gd name="connsiteX3" fmla="*/ 1995487 w 3989386"/>
                  <a:gd name="connsiteY3" fmla="*/ 219074 h 566736"/>
                  <a:gd name="connsiteX4" fmla="*/ 3205162 w 3989386"/>
                  <a:gd name="connsiteY4" fmla="*/ 0 h 566736"/>
                  <a:gd name="connsiteX5" fmla="*/ 3989386 w 3989386"/>
                  <a:gd name="connsiteY5" fmla="*/ 80179 h 566736"/>
                  <a:gd name="connsiteX6" fmla="*/ 3989386 w 3989386"/>
                  <a:gd name="connsiteY6" fmla="*/ 566736 h 566736"/>
                  <a:gd name="connsiteX7" fmla="*/ 0 w 3989386"/>
                  <a:gd name="connsiteY7" fmla="*/ 566736 h 566736"/>
                  <a:gd name="connsiteX8" fmla="*/ 0 w 3989386"/>
                  <a:gd name="connsiteY8" fmla="*/ 80179 h 566736"/>
                  <a:gd name="connsiteX0" fmla="*/ 0 w 3989386"/>
                  <a:gd name="connsiteY0" fmla="*/ 80179 h 566736"/>
                  <a:gd name="connsiteX1" fmla="*/ 323850 w 3989386"/>
                  <a:gd name="connsiteY1" fmla="*/ 128587 h 566736"/>
                  <a:gd name="connsiteX2" fmla="*/ 652462 w 3989386"/>
                  <a:gd name="connsiteY2" fmla="*/ 119062 h 566736"/>
                  <a:gd name="connsiteX3" fmla="*/ 1995487 w 3989386"/>
                  <a:gd name="connsiteY3" fmla="*/ 219074 h 566736"/>
                  <a:gd name="connsiteX4" fmla="*/ 3205162 w 3989386"/>
                  <a:gd name="connsiteY4" fmla="*/ 0 h 566736"/>
                  <a:gd name="connsiteX5" fmla="*/ 3989386 w 3989386"/>
                  <a:gd name="connsiteY5" fmla="*/ 80179 h 566736"/>
                  <a:gd name="connsiteX6" fmla="*/ 3989386 w 3989386"/>
                  <a:gd name="connsiteY6" fmla="*/ 566736 h 566736"/>
                  <a:gd name="connsiteX7" fmla="*/ 0 w 3989386"/>
                  <a:gd name="connsiteY7" fmla="*/ 566736 h 566736"/>
                  <a:gd name="connsiteX8" fmla="*/ 0 w 3989386"/>
                  <a:gd name="connsiteY8" fmla="*/ 80179 h 56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989386" h="566736">
                    <a:moveTo>
                      <a:pt x="0" y="80179"/>
                    </a:moveTo>
                    <a:cubicBezTo>
                      <a:pt x="33337" y="-3958"/>
                      <a:pt x="169069" y="114169"/>
                      <a:pt x="323850" y="128587"/>
                    </a:cubicBezTo>
                    <a:cubicBezTo>
                      <a:pt x="478631" y="143005"/>
                      <a:pt x="355600" y="141287"/>
                      <a:pt x="652462" y="119062"/>
                    </a:cubicBezTo>
                    <a:cubicBezTo>
                      <a:pt x="1092200" y="98424"/>
                      <a:pt x="1555749" y="239712"/>
                      <a:pt x="1995487" y="219074"/>
                    </a:cubicBezTo>
                    <a:lnTo>
                      <a:pt x="3205162" y="0"/>
                    </a:lnTo>
                    <a:lnTo>
                      <a:pt x="3989386" y="80179"/>
                    </a:lnTo>
                    <a:lnTo>
                      <a:pt x="3989386" y="566736"/>
                    </a:lnTo>
                    <a:lnTo>
                      <a:pt x="0" y="566736"/>
                    </a:lnTo>
                    <a:lnTo>
                      <a:pt x="0" y="8017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3" name="Picture 6" descr="https://pixabay.com/static/uploads/photo/2012/04/26/10/38/red-41986_64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3551" y="1534701"/>
              <a:ext cx="853307" cy="352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4" name="Прямая со стрелкой 33"/>
            <p:cNvCxnSpPr/>
            <p:nvPr/>
          </p:nvCxnSpPr>
          <p:spPr>
            <a:xfrm>
              <a:off x="5480204" y="2133600"/>
              <a:ext cx="965046" cy="1136650"/>
            </a:xfrm>
            <a:prstGeom prst="straightConnector1">
              <a:avLst/>
            </a:prstGeom>
            <a:ln w="25400">
              <a:solidFill>
                <a:schemeClr val="tx2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>
              <a:off x="6445404" y="3270250"/>
              <a:ext cx="310996" cy="825500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>
              <a:off x="6756554" y="4095750"/>
              <a:ext cx="463396" cy="361950"/>
            </a:xfrm>
            <a:prstGeom prst="straightConnector1">
              <a:avLst/>
            </a:prstGeom>
            <a:ln w="25400">
              <a:solidFill>
                <a:srgbClr val="92D05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flipV="1">
              <a:off x="6448425" y="2135981"/>
              <a:ext cx="483394" cy="1135857"/>
            </a:xfrm>
            <a:prstGeom prst="straightConnector1">
              <a:avLst/>
            </a:prstGeom>
            <a:ln w="19050">
              <a:solidFill>
                <a:schemeClr val="tx2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" descr="https://pixabay.com/static/uploads/photo/2013/07/12/18/41/explosion-153710_64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787661"/>
              <a:ext cx="664282" cy="607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Прямая со стрелкой 43"/>
            <p:cNvCxnSpPr/>
            <p:nvPr/>
          </p:nvCxnSpPr>
          <p:spPr>
            <a:xfrm flipV="1">
              <a:off x="6756400" y="3086100"/>
              <a:ext cx="654050" cy="1009651"/>
            </a:xfrm>
            <a:prstGeom prst="straightConnector1">
              <a:avLst/>
            </a:prstGeom>
            <a:ln w="19050">
              <a:solidFill>
                <a:srgbClr val="0070C0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 flipV="1">
              <a:off x="7407275" y="2127250"/>
              <a:ext cx="1114425" cy="947739"/>
            </a:xfrm>
            <a:prstGeom prst="straightConnector1">
              <a:avLst/>
            </a:prstGeom>
            <a:ln w="19050">
              <a:solidFill>
                <a:schemeClr val="tx2"/>
              </a:solidFill>
              <a:prstDash val="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Группа 45"/>
          <p:cNvGrpSpPr/>
          <p:nvPr/>
        </p:nvGrpSpPr>
        <p:grpSpPr>
          <a:xfrm>
            <a:off x="366938" y="3398406"/>
            <a:ext cx="4071712" cy="1117520"/>
            <a:chOff x="366938" y="1344156"/>
            <a:chExt cx="4071712" cy="111752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Реверберация (послезвучание)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6938" y="1676846"/>
              <a:ext cx="40717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увеличение продолжительности звука из-за его отражения от окружающих предметов.</a:t>
              </a:r>
            </a:p>
          </p:txBody>
        </p:sp>
      </p:grp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360363" y="3427745"/>
            <a:ext cx="4002439" cy="1056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0000">
              <a:tabLst>
                <a:tab pos="0" algn="l"/>
              </a:tabLst>
            </a:pPr>
            <a:r>
              <a:rPr lang="ru-RU" sz="1500" dirty="0" smtClean="0">
                <a:latin typeface="+mj-lt"/>
              </a:rPr>
              <a:t>При </a:t>
            </a:r>
            <a:r>
              <a:rPr lang="ru-RU" sz="1500" dirty="0">
                <a:latin typeface="+mj-lt"/>
              </a:rPr>
              <a:t>переходе из одной среды в другую скорость звука скачком изменяется.</a:t>
            </a:r>
            <a:endParaRPr lang="ru-RU" altLang="ru-RU" sz="15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0" name="Picture 2" descr="http://img2.goodfon.ru/original/2560x1536/0/f8/teatr-scena-zanaves-stuly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13307"/>
          <a:stretch/>
        </p:blipFill>
        <p:spPr bwMode="auto">
          <a:xfrm>
            <a:off x="4787900" y="1333501"/>
            <a:ext cx="4002560" cy="3144716"/>
          </a:xfrm>
          <a:prstGeom prst="roundRect">
            <a:avLst>
              <a:gd name="adj" fmla="val 269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1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366938" y="1399037"/>
            <a:ext cx="4071712" cy="886688"/>
            <a:chOff x="366938" y="1344156"/>
            <a:chExt cx="4071712" cy="886688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Эхо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отражённая звуковая волна, возвратившаяся к источнику.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66938" y="2401230"/>
            <a:ext cx="4071712" cy="886688"/>
            <a:chOff x="366938" y="1344156"/>
            <a:chExt cx="4071712" cy="88668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Эхо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отражённая звуковая волна, возвратившаяся к источнику.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66938" y="3398406"/>
            <a:ext cx="4071712" cy="1117520"/>
            <a:chOff x="366938" y="1344156"/>
            <a:chExt cx="4071712" cy="111752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Реверберация (послезвучание)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6938" y="1676846"/>
              <a:ext cx="40717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увеличение продолжительности звука из-за его отражения от окружающих предметов.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66938" y="2352355"/>
            <a:ext cx="4071712" cy="1117520"/>
            <a:chOff x="366938" y="1344156"/>
            <a:chExt cx="4071712" cy="111752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Реверберация (послезвучание)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увеличение продолжительности звука из-за его отражения от окружающих предметов.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66938" y="3536506"/>
            <a:ext cx="4071712" cy="886688"/>
            <a:chOff x="366938" y="1344156"/>
            <a:chExt cx="4071712" cy="886688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Звуколокация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оценка расстояний до отражающих звуковые волны предметов.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366938" y="1404055"/>
            <a:ext cx="4071712" cy="886688"/>
            <a:chOff x="366938" y="1344156"/>
            <a:chExt cx="4071712" cy="886688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зависит от упругих свойств среды и её плотности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386" name="Picture 2" descr="http://img2.goodfon.ru/original/2560x1536/0/f8/teatr-scena-zanaves-stuly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2" r="13307"/>
          <a:stretch/>
        </p:blipFill>
        <p:spPr bwMode="auto">
          <a:xfrm>
            <a:off x="4787900" y="1333501"/>
            <a:ext cx="4002560" cy="3144716"/>
          </a:xfrm>
          <a:prstGeom prst="roundRect">
            <a:avLst>
              <a:gd name="adj" fmla="val 269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4"/>
          <a:stretch/>
        </p:blipFill>
        <p:spPr>
          <a:xfrm>
            <a:off x="4786313" y="1333500"/>
            <a:ext cx="4007077" cy="3148709"/>
          </a:xfrm>
          <a:prstGeom prst="roundRect">
            <a:avLst>
              <a:gd name="adj" fmla="val 2406"/>
            </a:avLst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800600" y="1344377"/>
                <a:ext cx="757002" cy="5077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5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US" sz="15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sz="15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1344377"/>
                <a:ext cx="757002" cy="507768"/>
              </a:xfrm>
              <a:prstGeom prst="rect">
                <a:avLst/>
              </a:prstGeom>
              <a:blipFill rotWithShape="0">
                <a:blip r:embed="rId5"/>
                <a:stretch>
                  <a:fillRect b="-36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373999" y="1446203"/>
            <a:ext cx="23663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— </a:t>
            </a:r>
            <a:r>
              <a:rPr lang="ru-RU" sz="1500" dirty="0" smtClean="0">
                <a:solidFill>
                  <a:schemeClr val="bg1"/>
                </a:solidFill>
              </a:rPr>
              <a:t>расстояние до цели.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-3.61111E-6 -0.2033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58025E-6 L -3.61111E-6 -0.19445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366938" y="1399037"/>
            <a:ext cx="4071712" cy="886688"/>
            <a:chOff x="366938" y="1344156"/>
            <a:chExt cx="4071712" cy="886688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Эхо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отражённая звуковая волна, возвратившаяся к источнику.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66938" y="2352355"/>
            <a:ext cx="4071712" cy="1117520"/>
            <a:chOff x="366938" y="1344156"/>
            <a:chExt cx="4071712" cy="1117520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Реверберация (послезвучание)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66938" y="1676846"/>
              <a:ext cx="4071712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увеличение продолжительности звука из-за его отражения от окружающих предметов.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366938" y="3536506"/>
            <a:ext cx="4071712" cy="886688"/>
            <a:chOff x="366938" y="1344156"/>
            <a:chExt cx="4071712" cy="886688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Звуколокация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оценка расстояний до отражающих звуковые волны предметов.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84"/>
          <a:stretch/>
        </p:blipFill>
        <p:spPr>
          <a:xfrm>
            <a:off x="4786313" y="1333500"/>
            <a:ext cx="4007077" cy="3148709"/>
          </a:xfrm>
          <a:prstGeom prst="roundRect">
            <a:avLst>
              <a:gd name="adj" fmla="val 2406"/>
            </a:avLst>
          </a:prstGeom>
        </p:spPr>
      </p:pic>
      <p:grpSp>
        <p:nvGrpSpPr>
          <p:cNvPr id="7" name="Группа 6"/>
          <p:cNvGrpSpPr/>
          <p:nvPr/>
        </p:nvGrpSpPr>
        <p:grpSpPr>
          <a:xfrm>
            <a:off x="4800600" y="1344377"/>
            <a:ext cx="2939752" cy="507768"/>
            <a:chOff x="4800600" y="1344377"/>
            <a:chExt cx="2939752" cy="50776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4800600" y="1344377"/>
                  <a:ext cx="757002" cy="5077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15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  <m:r>
                              <a:rPr lang="en-US" sz="1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15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5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600" y="1344377"/>
                  <a:ext cx="757002" cy="50776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361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373999" y="1446203"/>
              <a:ext cx="236635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chemeClr val="bg1"/>
                  </a:solidFill>
                </a:rPr>
                <a:t>— </a:t>
              </a:r>
              <a:r>
                <a:rPr lang="ru-RU" sz="1500" dirty="0" smtClean="0">
                  <a:solidFill>
                    <a:schemeClr val="bg1"/>
                  </a:solidFill>
                </a:rPr>
                <a:t>расстояние до цели.</a:t>
              </a:r>
              <a:endParaRPr lang="ru-RU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787900" y="1333500"/>
            <a:ext cx="4001407" cy="3146425"/>
            <a:chOff x="4787900" y="1333500"/>
            <a:chExt cx="4001407" cy="3146425"/>
          </a:xfrm>
        </p:grpSpPr>
        <p:pic>
          <p:nvPicPr>
            <p:cNvPr id="1026" name="Picture 2" descr="https://noaacoastsurvey.files.wordpress.com/2012/07/coastsurveycroppedwhd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3"/>
            <a:stretch/>
          </p:blipFill>
          <p:spPr bwMode="auto">
            <a:xfrm>
              <a:off x="4787900" y="1333500"/>
              <a:ext cx="4001407" cy="3146425"/>
            </a:xfrm>
            <a:prstGeom prst="roundRect">
              <a:avLst>
                <a:gd name="adj" fmla="val 2136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3695573"/>
              <a:ext cx="586453" cy="300669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3070" y="3526403"/>
              <a:ext cx="943882" cy="639008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5061198" y="3472596"/>
              <a:ext cx="1027946" cy="784892"/>
            </a:xfrm>
            <a:custGeom>
              <a:avLst/>
              <a:gdLst>
                <a:gd name="connsiteX0" fmla="*/ 0 w 1188132"/>
                <a:gd name="connsiteY0" fmla="*/ 0 h 695536"/>
                <a:gd name="connsiteX1" fmla="*/ 1188132 w 1188132"/>
                <a:gd name="connsiteY1" fmla="*/ 0 h 695536"/>
                <a:gd name="connsiteX2" fmla="*/ 1188132 w 1188132"/>
                <a:gd name="connsiteY2" fmla="*/ 695536 h 695536"/>
                <a:gd name="connsiteX3" fmla="*/ 0 w 1188132"/>
                <a:gd name="connsiteY3" fmla="*/ 695536 h 695536"/>
                <a:gd name="connsiteX4" fmla="*/ 0 w 1188132"/>
                <a:gd name="connsiteY4" fmla="*/ 0 h 695536"/>
                <a:gd name="connsiteX0" fmla="*/ 0 w 1188132"/>
                <a:gd name="connsiteY0" fmla="*/ 0 h 695536"/>
                <a:gd name="connsiteX1" fmla="*/ 1188132 w 1188132"/>
                <a:gd name="connsiteY1" fmla="*/ 0 h 695536"/>
                <a:gd name="connsiteX2" fmla="*/ 1188132 w 1188132"/>
                <a:gd name="connsiteY2" fmla="*/ 695536 h 695536"/>
                <a:gd name="connsiteX3" fmla="*/ 225425 w 1188132"/>
                <a:gd name="connsiteY3" fmla="*/ 514561 h 695536"/>
                <a:gd name="connsiteX4" fmla="*/ 0 w 1188132"/>
                <a:gd name="connsiteY4" fmla="*/ 0 h 695536"/>
                <a:gd name="connsiteX0" fmla="*/ 0 w 1188132"/>
                <a:gd name="connsiteY0" fmla="*/ 0 h 787611"/>
                <a:gd name="connsiteX1" fmla="*/ 1188132 w 1188132"/>
                <a:gd name="connsiteY1" fmla="*/ 0 h 787611"/>
                <a:gd name="connsiteX2" fmla="*/ 930957 w 1188132"/>
                <a:gd name="connsiteY2" fmla="*/ 787611 h 787611"/>
                <a:gd name="connsiteX3" fmla="*/ 225425 w 1188132"/>
                <a:gd name="connsiteY3" fmla="*/ 514561 h 787611"/>
                <a:gd name="connsiteX4" fmla="*/ 0 w 1188132"/>
                <a:gd name="connsiteY4" fmla="*/ 0 h 787611"/>
                <a:gd name="connsiteX0" fmla="*/ 0 w 1105582"/>
                <a:gd name="connsiteY0" fmla="*/ 0 h 787611"/>
                <a:gd name="connsiteX1" fmla="*/ 1105582 w 1105582"/>
                <a:gd name="connsiteY1" fmla="*/ 69850 h 787611"/>
                <a:gd name="connsiteX2" fmla="*/ 930957 w 1105582"/>
                <a:gd name="connsiteY2" fmla="*/ 787611 h 787611"/>
                <a:gd name="connsiteX3" fmla="*/ 225425 w 1105582"/>
                <a:gd name="connsiteY3" fmla="*/ 514561 h 787611"/>
                <a:gd name="connsiteX4" fmla="*/ 0 w 1105582"/>
                <a:gd name="connsiteY4" fmla="*/ 0 h 787611"/>
                <a:gd name="connsiteX0" fmla="*/ 0 w 1048432"/>
                <a:gd name="connsiteY0" fmla="*/ 158750 h 717761"/>
                <a:gd name="connsiteX1" fmla="*/ 1048432 w 1048432"/>
                <a:gd name="connsiteY1" fmla="*/ 0 h 717761"/>
                <a:gd name="connsiteX2" fmla="*/ 873807 w 1048432"/>
                <a:gd name="connsiteY2" fmla="*/ 717761 h 717761"/>
                <a:gd name="connsiteX3" fmla="*/ 168275 w 1048432"/>
                <a:gd name="connsiteY3" fmla="*/ 444711 h 717761"/>
                <a:gd name="connsiteX4" fmla="*/ 0 w 1048432"/>
                <a:gd name="connsiteY4" fmla="*/ 158750 h 717761"/>
                <a:gd name="connsiteX0" fmla="*/ 0 w 1083357"/>
                <a:gd name="connsiteY0" fmla="*/ 273050 h 832061"/>
                <a:gd name="connsiteX1" fmla="*/ 1083357 w 1083357"/>
                <a:gd name="connsiteY1" fmla="*/ 0 h 832061"/>
                <a:gd name="connsiteX2" fmla="*/ 873807 w 1083357"/>
                <a:gd name="connsiteY2" fmla="*/ 832061 h 832061"/>
                <a:gd name="connsiteX3" fmla="*/ 168275 w 1083357"/>
                <a:gd name="connsiteY3" fmla="*/ 559011 h 832061"/>
                <a:gd name="connsiteX4" fmla="*/ 0 w 1083357"/>
                <a:gd name="connsiteY4" fmla="*/ 273050 h 832061"/>
                <a:gd name="connsiteX0" fmla="*/ 0 w 1083357"/>
                <a:gd name="connsiteY0" fmla="*/ 273050 h 832061"/>
                <a:gd name="connsiteX1" fmla="*/ 1083357 w 1083357"/>
                <a:gd name="connsiteY1" fmla="*/ 0 h 832061"/>
                <a:gd name="connsiteX2" fmla="*/ 873807 w 1083357"/>
                <a:gd name="connsiteY2" fmla="*/ 832061 h 832061"/>
                <a:gd name="connsiteX3" fmla="*/ 168275 w 1083357"/>
                <a:gd name="connsiteY3" fmla="*/ 559011 h 832061"/>
                <a:gd name="connsiteX4" fmla="*/ 0 w 1083357"/>
                <a:gd name="connsiteY4" fmla="*/ 273050 h 832061"/>
                <a:gd name="connsiteX0" fmla="*/ 0 w 1003982"/>
                <a:gd name="connsiteY0" fmla="*/ 187325 h 746336"/>
                <a:gd name="connsiteX1" fmla="*/ 1003982 w 1003982"/>
                <a:gd name="connsiteY1" fmla="*/ 0 h 746336"/>
                <a:gd name="connsiteX2" fmla="*/ 873807 w 1003982"/>
                <a:gd name="connsiteY2" fmla="*/ 746336 h 746336"/>
                <a:gd name="connsiteX3" fmla="*/ 168275 w 1003982"/>
                <a:gd name="connsiteY3" fmla="*/ 473286 h 746336"/>
                <a:gd name="connsiteX4" fmla="*/ 0 w 1003982"/>
                <a:gd name="connsiteY4" fmla="*/ 187325 h 746336"/>
                <a:gd name="connsiteX0" fmla="*/ 0 w 1027946"/>
                <a:gd name="connsiteY0" fmla="*/ 187325 h 746336"/>
                <a:gd name="connsiteX1" fmla="*/ 1003982 w 1027946"/>
                <a:gd name="connsiteY1" fmla="*/ 0 h 746336"/>
                <a:gd name="connsiteX2" fmla="*/ 873807 w 1027946"/>
                <a:gd name="connsiteY2" fmla="*/ 746336 h 746336"/>
                <a:gd name="connsiteX3" fmla="*/ 168275 w 1027946"/>
                <a:gd name="connsiteY3" fmla="*/ 473286 h 746336"/>
                <a:gd name="connsiteX4" fmla="*/ 0 w 1027946"/>
                <a:gd name="connsiteY4" fmla="*/ 187325 h 746336"/>
                <a:gd name="connsiteX0" fmla="*/ 0 w 1027946"/>
                <a:gd name="connsiteY0" fmla="*/ 187333 h 746344"/>
                <a:gd name="connsiteX1" fmla="*/ 1003982 w 1027946"/>
                <a:gd name="connsiteY1" fmla="*/ 8 h 746344"/>
                <a:gd name="connsiteX2" fmla="*/ 873807 w 1027946"/>
                <a:gd name="connsiteY2" fmla="*/ 746344 h 746344"/>
                <a:gd name="connsiteX3" fmla="*/ 168275 w 1027946"/>
                <a:gd name="connsiteY3" fmla="*/ 473294 h 746344"/>
                <a:gd name="connsiteX4" fmla="*/ 0 w 1027946"/>
                <a:gd name="connsiteY4" fmla="*/ 187333 h 746344"/>
                <a:gd name="connsiteX0" fmla="*/ 0 w 1027946"/>
                <a:gd name="connsiteY0" fmla="*/ 225881 h 784892"/>
                <a:gd name="connsiteX1" fmla="*/ 1003982 w 1027946"/>
                <a:gd name="connsiteY1" fmla="*/ 38556 h 784892"/>
                <a:gd name="connsiteX2" fmla="*/ 873807 w 1027946"/>
                <a:gd name="connsiteY2" fmla="*/ 784892 h 784892"/>
                <a:gd name="connsiteX3" fmla="*/ 168275 w 1027946"/>
                <a:gd name="connsiteY3" fmla="*/ 511842 h 784892"/>
                <a:gd name="connsiteX4" fmla="*/ 0 w 1027946"/>
                <a:gd name="connsiteY4" fmla="*/ 225881 h 78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7946" h="784892">
                  <a:moveTo>
                    <a:pt x="0" y="225881"/>
                  </a:moveTo>
                  <a:cubicBezTo>
                    <a:pt x="361119" y="134864"/>
                    <a:pt x="525388" y="-89502"/>
                    <a:pt x="1003982" y="38556"/>
                  </a:cubicBezTo>
                  <a:cubicBezTo>
                    <a:pt x="1090765" y="334960"/>
                    <a:pt x="917199" y="536113"/>
                    <a:pt x="873807" y="784892"/>
                  </a:cubicBezTo>
                  <a:lnTo>
                    <a:pt x="168275" y="511842"/>
                  </a:lnTo>
                  <a:lnTo>
                    <a:pt x="0" y="225881"/>
                  </a:lnTo>
                  <a:close/>
                </a:path>
              </a:pathLst>
            </a:cu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10"/>
            <p:cNvSpPr/>
            <p:nvPr/>
          </p:nvSpPr>
          <p:spPr>
            <a:xfrm rot="18039741">
              <a:off x="6882635" y="3527181"/>
              <a:ext cx="644874" cy="692727"/>
            </a:xfrm>
            <a:custGeom>
              <a:avLst/>
              <a:gdLst>
                <a:gd name="connsiteX0" fmla="*/ 0 w 1188132"/>
                <a:gd name="connsiteY0" fmla="*/ 0 h 695536"/>
                <a:gd name="connsiteX1" fmla="*/ 1188132 w 1188132"/>
                <a:gd name="connsiteY1" fmla="*/ 0 h 695536"/>
                <a:gd name="connsiteX2" fmla="*/ 1188132 w 1188132"/>
                <a:gd name="connsiteY2" fmla="*/ 695536 h 695536"/>
                <a:gd name="connsiteX3" fmla="*/ 0 w 1188132"/>
                <a:gd name="connsiteY3" fmla="*/ 695536 h 695536"/>
                <a:gd name="connsiteX4" fmla="*/ 0 w 1188132"/>
                <a:gd name="connsiteY4" fmla="*/ 0 h 695536"/>
                <a:gd name="connsiteX0" fmla="*/ 0 w 1188132"/>
                <a:gd name="connsiteY0" fmla="*/ 0 h 695536"/>
                <a:gd name="connsiteX1" fmla="*/ 1188132 w 1188132"/>
                <a:gd name="connsiteY1" fmla="*/ 0 h 695536"/>
                <a:gd name="connsiteX2" fmla="*/ 1188132 w 1188132"/>
                <a:gd name="connsiteY2" fmla="*/ 695536 h 695536"/>
                <a:gd name="connsiteX3" fmla="*/ 225425 w 1188132"/>
                <a:gd name="connsiteY3" fmla="*/ 514561 h 695536"/>
                <a:gd name="connsiteX4" fmla="*/ 0 w 1188132"/>
                <a:gd name="connsiteY4" fmla="*/ 0 h 695536"/>
                <a:gd name="connsiteX0" fmla="*/ 0 w 1188132"/>
                <a:gd name="connsiteY0" fmla="*/ 0 h 787611"/>
                <a:gd name="connsiteX1" fmla="*/ 1188132 w 1188132"/>
                <a:gd name="connsiteY1" fmla="*/ 0 h 787611"/>
                <a:gd name="connsiteX2" fmla="*/ 930957 w 1188132"/>
                <a:gd name="connsiteY2" fmla="*/ 787611 h 787611"/>
                <a:gd name="connsiteX3" fmla="*/ 225425 w 1188132"/>
                <a:gd name="connsiteY3" fmla="*/ 514561 h 787611"/>
                <a:gd name="connsiteX4" fmla="*/ 0 w 1188132"/>
                <a:gd name="connsiteY4" fmla="*/ 0 h 787611"/>
                <a:gd name="connsiteX0" fmla="*/ 0 w 1105582"/>
                <a:gd name="connsiteY0" fmla="*/ 0 h 787611"/>
                <a:gd name="connsiteX1" fmla="*/ 1105582 w 1105582"/>
                <a:gd name="connsiteY1" fmla="*/ 69850 h 787611"/>
                <a:gd name="connsiteX2" fmla="*/ 930957 w 1105582"/>
                <a:gd name="connsiteY2" fmla="*/ 787611 h 787611"/>
                <a:gd name="connsiteX3" fmla="*/ 225425 w 1105582"/>
                <a:gd name="connsiteY3" fmla="*/ 514561 h 787611"/>
                <a:gd name="connsiteX4" fmla="*/ 0 w 1105582"/>
                <a:gd name="connsiteY4" fmla="*/ 0 h 787611"/>
                <a:gd name="connsiteX0" fmla="*/ 0 w 1048432"/>
                <a:gd name="connsiteY0" fmla="*/ 158750 h 717761"/>
                <a:gd name="connsiteX1" fmla="*/ 1048432 w 1048432"/>
                <a:gd name="connsiteY1" fmla="*/ 0 h 717761"/>
                <a:gd name="connsiteX2" fmla="*/ 873807 w 1048432"/>
                <a:gd name="connsiteY2" fmla="*/ 717761 h 717761"/>
                <a:gd name="connsiteX3" fmla="*/ 168275 w 1048432"/>
                <a:gd name="connsiteY3" fmla="*/ 444711 h 717761"/>
                <a:gd name="connsiteX4" fmla="*/ 0 w 1048432"/>
                <a:gd name="connsiteY4" fmla="*/ 158750 h 717761"/>
                <a:gd name="connsiteX0" fmla="*/ 0 w 1083357"/>
                <a:gd name="connsiteY0" fmla="*/ 273050 h 832061"/>
                <a:gd name="connsiteX1" fmla="*/ 1083357 w 1083357"/>
                <a:gd name="connsiteY1" fmla="*/ 0 h 832061"/>
                <a:gd name="connsiteX2" fmla="*/ 873807 w 1083357"/>
                <a:gd name="connsiteY2" fmla="*/ 832061 h 832061"/>
                <a:gd name="connsiteX3" fmla="*/ 168275 w 1083357"/>
                <a:gd name="connsiteY3" fmla="*/ 559011 h 832061"/>
                <a:gd name="connsiteX4" fmla="*/ 0 w 1083357"/>
                <a:gd name="connsiteY4" fmla="*/ 273050 h 832061"/>
                <a:gd name="connsiteX0" fmla="*/ 0 w 1083357"/>
                <a:gd name="connsiteY0" fmla="*/ 273050 h 832061"/>
                <a:gd name="connsiteX1" fmla="*/ 1083357 w 1083357"/>
                <a:gd name="connsiteY1" fmla="*/ 0 h 832061"/>
                <a:gd name="connsiteX2" fmla="*/ 873807 w 1083357"/>
                <a:gd name="connsiteY2" fmla="*/ 832061 h 832061"/>
                <a:gd name="connsiteX3" fmla="*/ 168275 w 1083357"/>
                <a:gd name="connsiteY3" fmla="*/ 559011 h 832061"/>
                <a:gd name="connsiteX4" fmla="*/ 0 w 1083357"/>
                <a:gd name="connsiteY4" fmla="*/ 273050 h 832061"/>
                <a:gd name="connsiteX0" fmla="*/ 0 w 1003982"/>
                <a:gd name="connsiteY0" fmla="*/ 187325 h 746336"/>
                <a:gd name="connsiteX1" fmla="*/ 1003982 w 1003982"/>
                <a:gd name="connsiteY1" fmla="*/ 0 h 746336"/>
                <a:gd name="connsiteX2" fmla="*/ 873807 w 1003982"/>
                <a:gd name="connsiteY2" fmla="*/ 746336 h 746336"/>
                <a:gd name="connsiteX3" fmla="*/ 168275 w 1003982"/>
                <a:gd name="connsiteY3" fmla="*/ 473286 h 746336"/>
                <a:gd name="connsiteX4" fmla="*/ 0 w 1003982"/>
                <a:gd name="connsiteY4" fmla="*/ 187325 h 746336"/>
                <a:gd name="connsiteX0" fmla="*/ 0 w 1027946"/>
                <a:gd name="connsiteY0" fmla="*/ 187325 h 746336"/>
                <a:gd name="connsiteX1" fmla="*/ 1003982 w 1027946"/>
                <a:gd name="connsiteY1" fmla="*/ 0 h 746336"/>
                <a:gd name="connsiteX2" fmla="*/ 873807 w 1027946"/>
                <a:gd name="connsiteY2" fmla="*/ 746336 h 746336"/>
                <a:gd name="connsiteX3" fmla="*/ 168275 w 1027946"/>
                <a:gd name="connsiteY3" fmla="*/ 473286 h 746336"/>
                <a:gd name="connsiteX4" fmla="*/ 0 w 1027946"/>
                <a:gd name="connsiteY4" fmla="*/ 187325 h 746336"/>
                <a:gd name="connsiteX0" fmla="*/ 0 w 1027946"/>
                <a:gd name="connsiteY0" fmla="*/ 187333 h 746344"/>
                <a:gd name="connsiteX1" fmla="*/ 1003982 w 1027946"/>
                <a:gd name="connsiteY1" fmla="*/ 8 h 746344"/>
                <a:gd name="connsiteX2" fmla="*/ 873807 w 1027946"/>
                <a:gd name="connsiteY2" fmla="*/ 746344 h 746344"/>
                <a:gd name="connsiteX3" fmla="*/ 168275 w 1027946"/>
                <a:gd name="connsiteY3" fmla="*/ 473294 h 746344"/>
                <a:gd name="connsiteX4" fmla="*/ 0 w 1027946"/>
                <a:gd name="connsiteY4" fmla="*/ 187333 h 746344"/>
                <a:gd name="connsiteX0" fmla="*/ 0 w 1027946"/>
                <a:gd name="connsiteY0" fmla="*/ 225881 h 784892"/>
                <a:gd name="connsiteX1" fmla="*/ 1003982 w 1027946"/>
                <a:gd name="connsiteY1" fmla="*/ 38556 h 784892"/>
                <a:gd name="connsiteX2" fmla="*/ 873807 w 1027946"/>
                <a:gd name="connsiteY2" fmla="*/ 784892 h 784892"/>
                <a:gd name="connsiteX3" fmla="*/ 168275 w 1027946"/>
                <a:gd name="connsiteY3" fmla="*/ 511842 h 784892"/>
                <a:gd name="connsiteX4" fmla="*/ 0 w 1027946"/>
                <a:gd name="connsiteY4" fmla="*/ 225881 h 784892"/>
                <a:gd name="connsiteX0" fmla="*/ 0 w 884858"/>
                <a:gd name="connsiteY0" fmla="*/ 165978 h 724989"/>
                <a:gd name="connsiteX1" fmla="*/ 737861 w 884858"/>
                <a:gd name="connsiteY1" fmla="*/ 48795 h 724989"/>
                <a:gd name="connsiteX2" fmla="*/ 873807 w 884858"/>
                <a:gd name="connsiteY2" fmla="*/ 724989 h 724989"/>
                <a:gd name="connsiteX3" fmla="*/ 168275 w 884858"/>
                <a:gd name="connsiteY3" fmla="*/ 451939 h 724989"/>
                <a:gd name="connsiteX4" fmla="*/ 0 w 884858"/>
                <a:gd name="connsiteY4" fmla="*/ 165978 h 724989"/>
                <a:gd name="connsiteX0" fmla="*/ 0 w 1031314"/>
                <a:gd name="connsiteY0" fmla="*/ 165978 h 687943"/>
                <a:gd name="connsiteX1" fmla="*/ 737861 w 1031314"/>
                <a:gd name="connsiteY1" fmla="*/ 48795 h 687943"/>
                <a:gd name="connsiteX2" fmla="*/ 1026208 w 1031314"/>
                <a:gd name="connsiteY2" fmla="*/ 687943 h 687943"/>
                <a:gd name="connsiteX3" fmla="*/ 168275 w 1031314"/>
                <a:gd name="connsiteY3" fmla="*/ 451939 h 687943"/>
                <a:gd name="connsiteX4" fmla="*/ 0 w 1031314"/>
                <a:gd name="connsiteY4" fmla="*/ 165978 h 687943"/>
                <a:gd name="connsiteX0" fmla="*/ 0 w 1089284"/>
                <a:gd name="connsiteY0" fmla="*/ 165978 h 687943"/>
                <a:gd name="connsiteX1" fmla="*/ 737861 w 1089284"/>
                <a:gd name="connsiteY1" fmla="*/ 48795 h 687943"/>
                <a:gd name="connsiteX2" fmla="*/ 1026208 w 1089284"/>
                <a:gd name="connsiteY2" fmla="*/ 687943 h 687943"/>
                <a:gd name="connsiteX3" fmla="*/ 168275 w 1089284"/>
                <a:gd name="connsiteY3" fmla="*/ 451939 h 687943"/>
                <a:gd name="connsiteX4" fmla="*/ 0 w 1089284"/>
                <a:gd name="connsiteY4" fmla="*/ 165978 h 687943"/>
                <a:gd name="connsiteX0" fmla="*/ 0 w 1089282"/>
                <a:gd name="connsiteY0" fmla="*/ 165978 h 687943"/>
                <a:gd name="connsiteX1" fmla="*/ 737861 w 1089282"/>
                <a:gd name="connsiteY1" fmla="*/ 48795 h 687943"/>
                <a:gd name="connsiteX2" fmla="*/ 1026208 w 1089282"/>
                <a:gd name="connsiteY2" fmla="*/ 687943 h 687943"/>
                <a:gd name="connsiteX3" fmla="*/ 315831 w 1089282"/>
                <a:gd name="connsiteY3" fmla="*/ 474908 h 687943"/>
                <a:gd name="connsiteX4" fmla="*/ 0 w 1089282"/>
                <a:gd name="connsiteY4" fmla="*/ 165978 h 687943"/>
                <a:gd name="connsiteX0" fmla="*/ 0 w 879418"/>
                <a:gd name="connsiteY0" fmla="*/ 188022 h 683537"/>
                <a:gd name="connsiteX1" fmla="*/ 527995 w 879418"/>
                <a:gd name="connsiteY1" fmla="*/ 44389 h 683537"/>
                <a:gd name="connsiteX2" fmla="*/ 816342 w 879418"/>
                <a:gd name="connsiteY2" fmla="*/ 683537 h 683537"/>
                <a:gd name="connsiteX3" fmla="*/ 105965 w 879418"/>
                <a:gd name="connsiteY3" fmla="*/ 470502 h 683537"/>
                <a:gd name="connsiteX4" fmla="*/ 0 w 879418"/>
                <a:gd name="connsiteY4" fmla="*/ 188022 h 683537"/>
                <a:gd name="connsiteX0" fmla="*/ 0 w 984362"/>
                <a:gd name="connsiteY0" fmla="*/ 146619 h 692727"/>
                <a:gd name="connsiteX1" fmla="*/ 632941 w 984362"/>
                <a:gd name="connsiteY1" fmla="*/ 53579 h 692727"/>
                <a:gd name="connsiteX2" fmla="*/ 921288 w 984362"/>
                <a:gd name="connsiteY2" fmla="*/ 692727 h 692727"/>
                <a:gd name="connsiteX3" fmla="*/ 210911 w 984362"/>
                <a:gd name="connsiteY3" fmla="*/ 479692 h 692727"/>
                <a:gd name="connsiteX4" fmla="*/ 0 w 984362"/>
                <a:gd name="connsiteY4" fmla="*/ 146619 h 69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362" h="692727">
                  <a:moveTo>
                    <a:pt x="0" y="146619"/>
                  </a:moveTo>
                  <a:cubicBezTo>
                    <a:pt x="361119" y="55602"/>
                    <a:pt x="154347" y="-74479"/>
                    <a:pt x="632941" y="53579"/>
                  </a:cubicBezTo>
                  <a:cubicBezTo>
                    <a:pt x="719724" y="349983"/>
                    <a:pt x="1141915" y="186867"/>
                    <a:pt x="921288" y="692727"/>
                  </a:cubicBezTo>
                  <a:lnTo>
                    <a:pt x="210911" y="479692"/>
                  </a:lnTo>
                  <a:lnTo>
                    <a:pt x="0" y="146619"/>
                  </a:lnTo>
                  <a:close/>
                </a:path>
              </a:pathLst>
            </a:cu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r="19581"/>
          <a:stretch/>
        </p:blipFill>
        <p:spPr>
          <a:xfrm>
            <a:off x="4786313" y="1333500"/>
            <a:ext cx="3998156" cy="3149159"/>
          </a:xfrm>
          <a:prstGeom prst="roundRect">
            <a:avLst>
              <a:gd name="adj" fmla="val 2124"/>
            </a:avLst>
          </a:prstGeom>
        </p:spPr>
      </p:pic>
      <p:pic>
        <p:nvPicPr>
          <p:cNvPr id="1032" name="Picture 8" descr="http://defectoscopy.ru/netcat_files/userfiles/Weld_OmniScan_MX2_0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4999"/>
          <a:stretch/>
        </p:blipFill>
        <p:spPr bwMode="auto">
          <a:xfrm>
            <a:off x="4788024" y="1333500"/>
            <a:ext cx="3996444" cy="3158200"/>
          </a:xfrm>
          <a:prstGeom prst="roundRect">
            <a:avLst>
              <a:gd name="adj" fmla="val 219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portvtule.ru/foto/novosti/2010/602-tsetnoj-ultrazvukovoj-skaner_sonoscape-s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71" y="1330779"/>
            <a:ext cx="4008665" cy="3159578"/>
          </a:xfrm>
          <a:prstGeom prst="roundRect">
            <a:avLst>
              <a:gd name="adj" fmla="val 193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7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366938" y="1407201"/>
            <a:ext cx="4071712" cy="1348353"/>
            <a:chOff x="366938" y="1344156"/>
            <a:chExt cx="4071712" cy="1348353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Звуковой резонанс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6938" y="1676846"/>
              <a:ext cx="407171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явление совпадения частоты </a:t>
              </a:r>
              <a:r>
                <a:rPr lang="ru-RU" sz="1500" dirty="0">
                  <a:solidFill>
                    <a:prstClr val="black"/>
                  </a:solidFill>
                </a:rPr>
                <a:t>звуковой волны</a:t>
              </a:r>
              <a:r>
                <a:rPr lang="ru-RU" sz="1500" dirty="0" smtClean="0">
                  <a:solidFill>
                    <a:prstClr val="black"/>
                  </a:solidFill>
                </a:rPr>
                <a:t> </a:t>
              </a:r>
              <a:r>
                <a:rPr lang="ru-RU" sz="1500" dirty="0">
                  <a:solidFill>
                    <a:prstClr val="black"/>
                  </a:solidFill>
                </a:rPr>
                <a:t>с собственной частотой колебаний какой-либо колебательной </a:t>
              </a:r>
              <a:r>
                <a:rPr lang="ru-RU" sz="1500" dirty="0" smtClean="0">
                  <a:solidFill>
                    <a:prstClr val="black"/>
                  </a:solidFill>
                </a:rPr>
                <a:t>системы.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66938" y="3064549"/>
            <a:ext cx="4071712" cy="1348353"/>
            <a:chOff x="366938" y="1344156"/>
            <a:chExt cx="4071712" cy="1348353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Резонатор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66938" y="1676846"/>
              <a:ext cx="407171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prstClr val="black"/>
                  </a:solidFill>
                </a:rPr>
                <a:t>колебательная </a:t>
              </a:r>
              <a:r>
                <a:rPr lang="ru-RU" sz="1500" dirty="0">
                  <a:solidFill>
                    <a:prstClr val="black"/>
                  </a:solidFill>
                </a:rPr>
                <a:t>система, в которой происходит накопление энергии колебаний за счёт резонанса с вынуждающей силой.</a:t>
              </a: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15273" r="21347" b="4176"/>
          <a:stretch/>
        </p:blipFill>
        <p:spPr>
          <a:xfrm>
            <a:off x="5649404" y="1383618"/>
            <a:ext cx="2306972" cy="3074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0" t="15096" r="43988" b="24520"/>
          <a:stretch/>
        </p:blipFill>
        <p:spPr>
          <a:xfrm>
            <a:off x="6401854" y="1379085"/>
            <a:ext cx="684076" cy="23042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95" y="2904114"/>
            <a:ext cx="1654543" cy="16678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7"/>
          <a:stretch/>
        </p:blipFill>
        <p:spPr>
          <a:xfrm rot="2357396">
            <a:off x="5259610" y="950298"/>
            <a:ext cx="1111032" cy="2165228"/>
          </a:xfrm>
          <a:prstGeom prst="rect">
            <a:avLst/>
          </a:prstGeom>
        </p:spPr>
      </p:pic>
      <p:pic>
        <p:nvPicPr>
          <p:cNvPr id="2050" name="Picture 2" descr="Акустическая Гитара, Гитара, Инструмент, Музыка, Вуд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1216">
            <a:off x="6971912" y="1243884"/>
            <a:ext cx="1538412" cy="170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ояль, Фортепиано, Музыка, Музыкальный Инструмен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72" y="2967793"/>
            <a:ext cx="1925373" cy="147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0414" y="386857"/>
            <a:ext cx="3793026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Звук. Скорость звука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4" y="1168836"/>
            <a:ext cx="3199998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78" y="1168836"/>
            <a:ext cx="3199996" cy="1799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90" y="1168860"/>
            <a:ext cx="3199998" cy="1799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4" y="2946561"/>
            <a:ext cx="3199998" cy="1799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877" y="2946561"/>
            <a:ext cx="3199998" cy="1799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90" y="2940743"/>
            <a:ext cx="3199998" cy="1799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2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Будильник, Часы, Время, Проснитесь, Пробуди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3" y="2369048"/>
            <a:ext cx="1187157" cy="10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Будильник, Часы, Время, Проснитесь, Пробуди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3" y="2369048"/>
            <a:ext cx="1187157" cy="107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2"/>
            <a:ext cx="3976681" cy="5143491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197429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3708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Роберт Бойль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6939" y="383724"/>
            <a:ext cx="3989161" cy="98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Распространение звуковых волн</a:t>
            </a:r>
          </a:p>
        </p:txBody>
      </p:sp>
      <p:sp>
        <p:nvSpPr>
          <p:cNvPr id="6" name="Овал 5"/>
          <p:cNvSpPr/>
          <p:nvPr/>
        </p:nvSpPr>
        <p:spPr>
          <a:xfrm>
            <a:off x="1871700" y="2132757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087724" y="1815755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137743" y="2214292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2442543" y="2009504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2366343" y="2314304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2775918" y="2014266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2933081" y="2995341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2728293" y="3214416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437781" y="2909616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104406" y="2723878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771031" y="2962003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828181" y="3233466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223469" y="3247754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491048" y="2497392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686657" y="2077661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736676" y="2476198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041476" y="2271410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965276" y="2576210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527863" y="2776363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967966" y="2820809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785218" y="3314629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1036714" y="3171522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703339" y="2985784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30617" y="3173698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427114" y="3495372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22402" y="3509660"/>
            <a:ext cx="65286" cy="6528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1259327" y="1635646"/>
            <a:ext cx="2017273" cy="2264395"/>
            <a:chOff x="1259327" y="1635646"/>
            <a:chExt cx="2017273" cy="2264395"/>
          </a:xfrm>
        </p:grpSpPr>
        <p:sp>
          <p:nvSpPr>
            <p:cNvPr id="2" name="Прямоугольник с двумя скругленными соседними углами 1"/>
            <p:cNvSpPr/>
            <p:nvPr/>
          </p:nvSpPr>
          <p:spPr>
            <a:xfrm>
              <a:off x="1638300" y="1635646"/>
              <a:ext cx="1428750" cy="1814317"/>
            </a:xfrm>
            <a:prstGeom prst="round2SameRect">
              <a:avLst>
                <a:gd name="adj1" fmla="val 37667"/>
                <a:gd name="adj2" fmla="val 0"/>
              </a:avLst>
            </a:prstGeom>
            <a:solidFill>
              <a:schemeClr val="accent1">
                <a:lumMod val="20000"/>
                <a:lumOff val="80000"/>
                <a:alpha val="29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Трапеция 2"/>
            <p:cNvSpPr/>
            <p:nvPr/>
          </p:nvSpPr>
          <p:spPr>
            <a:xfrm>
              <a:off x="1542393" y="3450704"/>
              <a:ext cx="1616732" cy="180020"/>
            </a:xfrm>
            <a:prstGeom prst="trapezoid">
              <a:avLst>
                <a:gd name="adj" fmla="val 51455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1403350" y="3629645"/>
              <a:ext cx="1873250" cy="270396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Скругленный прямоугольник 3"/>
            <p:cNvSpPr/>
            <p:nvPr/>
          </p:nvSpPr>
          <p:spPr>
            <a:xfrm>
              <a:off x="1259327" y="3695701"/>
              <a:ext cx="144016" cy="138111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225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56 0 0.00312 -0.00031 0.00469 -0.00062 C 0.00521 -0.00093 0.00555 -0.00154 0.00625 -0.00154 C 0.02031 -0.00154 0.03437 -0.00123 0.04844 -0.00062 C 0.04878 0.00124 0.04913 0.00278 0.04948 0.00494 C 0.04965 0.00617 0.04965 0.00741 0.05 0.00864 C 0.05017 0.00957 0.05069 0.01049 0.05104 0.01111 C 0.05121 0.01235 0.05156 0.01296 0.05156 0.0142 C 0.05156 0.01698 0.05121 0.01975 0.05104 0.02222 C 0.05087 0.02346 0.05069 0.02438 0.05052 0.02531 C 0.05 0.02624 0.04948 0.02716 0.04896 0.02778 C 0.04844 0.0287 0.04792 0.02932 0.0474 0.02963 C 0.0467 0.03025 0.04601 0.03025 0.04531 0.03086 C 0.02708 0.0287 0.0349 0.02901 0.00312 0.03086 C 0.00191 0.03086 -0.00139 0.03333 -0.00208 0.03333 L -0.00573 0.03457 C -0.01337 0.04105 -0.00174 0.03117 -0.01042 0.03704 C -0.01441 0.03982 -0.01406 0.04012 -0.01667 0.04383 C -0.01719 0.04445 -0.01788 0.04475 -0.01823 0.04568 C -0.01945 0.04722 -0.02031 0.04938 -0.02135 0.05124 L -0.02292 0.0537 C -0.02431 0.0608 -0.02257 0.05216 -0.02448 0.05926 C -0.02483 0.06019 -0.02483 0.06111 -0.025 0.06235 C -0.02483 0.06358 -0.02483 0.06543 -0.02448 0.06667 C -0.02396 0.06975 -0.02222 0.07407 -0.02135 0.07593 C -0.02101 0.07716 -0.02083 0.07809 -0.02031 0.07901 C -0.0191 0.08117 -0.01788 0.08333 -0.01615 0.08519 C -0.0158 0.0858 -0.0151 0.0858 -0.01458 0.08642 C -0.01389 0.08673 -0.01337 0.08765 -0.0125 0.08827 C -0.01163 0.08889 -0.0099 0.08951 -0.00885 0.09012 C -0.00556 0.09136 -0.00573 0.09105 -0.00156 0.09198 C 0.00729 0.09722 0.00052 0.09352 0.02344 0.09198 C 0.0243 0.09167 0.02517 0.09136 0.02604 0.09074 C 0.02656 0.09074 0.02882 0.08982 0.02969 0.08889 C 0.03021 0.08858 0.03055 0.08765 0.03125 0.08704 C 0.03246 0.0858 0.03403 0.08488 0.03542 0.08333 C 0.03733 0.08117 0.03628 0.0821 0.03854 0.08086 C 0.04115 0.07747 0.03889 0.07963 0.04323 0.07778 C 0.04375 0.07778 0.0441 0.07716 0.04479 0.07716 C 0.0474 0.07593 0.04913 0.07562 0.05208 0.07531 C 0.05521 0.07531 0.05851 0.07377 0.06146 0.07593 C 0.0625 0.07716 0.06146 0.08086 0.06094 0.08272 C 0.05903 0.08765 0.05694 0.08519 0.05469 0.08827 C 0.05417 0.08889 0.05365 0.08951 0.05312 0.09012 C 0.0526 0.09043 0.05208 0.09074 0.05156 0.09074 C 0.04861 0.09228 0.04965 0.09167 0.04635 0.09259 C 0.04444 0.09352 0.04358 0.09414 0.04167 0.09445 C 0.03924 0.09506 0.0368 0.09506 0.03437 0.09568 C 0.03385 0.09568 0.03333 0.0963 0.03281 0.0963 C 0.03194 0.09691 0.0309 0.09691 0.03021 0.09753 C 0.02934 0.09753 0.02882 0.09815 0.02812 0.09815 C 0.02726 0.09938 0.02639 0.10031 0.02552 0.10124 C 0.02396 0.10247 0.02309 0.10278 0.02187 0.10494 C 0.02031 0.1071 0.0191 0.11049 0.01719 0.11111 C 0.01632 0.11173 0.01528 0.11173 0.01458 0.11235 C 0.01337 0.11265 0.01146 0.1142 0.01146 0.1142 C 0.01076 0.11482 0.01007 0.11605 0.00937 0.11667 C 0.00799 0.11852 0.00694 0.11945 0.00573 0.12161 C 0.00434 0.12346 0.0033 0.12593 0.00208 0.12778 C 0.00156 0.12901 0.00087 0.12963 0.00052 0.13086 C -0.00538 0.14445 0.00278 0.12562 -0.0026 0.13704 C -0.00313 0.13796 -0.0033 0.1392 -0.00365 0.14012 C -0.00469 0.14136 -0.0059 0.14198 -0.00677 0.14383 C -0.00729 0.14445 -0.00781 0.14568 -0.00833 0.1463 C -0.0099 0.14846 -0.01094 0.14846 -0.0125 0.14938 C -0.01615 0.1534 -0.01458 0.15216 -0.01719 0.1537 C -0.02066 0.15803 -0.01684 0.15309 -0.02031 0.15864 C -0.02101 0.15957 -0.0217 0.16049 -0.0224 0.16111 C -0.02274 0.16235 -0.02309 0.16327 -0.02344 0.1642 C -0.02396 0.16451 -0.02465 0.1642 -0.025 0.16482 C -0.02639 0.16728 -0.02813 0.17222 -0.02813 0.17222 C -0.0283 0.17346 -0.02847 0.17438 -0.02865 0.17531 C -0.02899 0.17624 -0.02951 0.17685 -0.02969 0.17778 C -0.03004 0.17901 -0.03004 0.18056 -0.03021 0.18148 C -0.03056 0.18333 -0.03108 0.18457 -0.03125 0.18642 C -0.0316 0.18765 -0.0316 0.18951 -0.03177 0.19074 C -0.03212 0.1929 -0.03264 0.19445 -0.03281 0.1963 C -0.03299 0.19753 -0.03333 0.19877 -0.03333 0.2 C -0.03368 0.20154 -0.03368 0.2034 -0.03385 0.20494 C -0.0342 0.20679 -0.0349 0.21049 -0.0349 0.21049 C -0.03507 0.21296 -0.03542 0.21574 -0.03542 0.21852 C -0.03576 0.22253 -0.03594 0.22654 -0.03594 0.23086 C -0.03594 0.23951 -0.03576 0.24815 -0.03542 0.25679 C -0.03542 0.25864 -0.03524 0.26049 -0.0349 0.26235 C -0.03472 0.26327 -0.0342 0.26389 -0.03385 0.26482 C -0.03368 0.26574 -0.03368 0.26698 -0.03333 0.2679 C -0.03247 0.27099 -0.02934 0.2787 -0.0276 0.27963 L -0.025 0.28148 C -0.02153 0.28086 -0.01806 0.28056 -0.01458 0.27963 C -0.01406 0.27963 -0.01354 0.27932 -0.01302 0.27901 C -0.01215 0.27809 -0.01129 0.27716 -0.01042 0.27593 C -0.00955 0.275 -0.00885 0.27346 -0.00781 0.27222 C -0.00695 0.27099 -0.00469 0.26852 -0.00469 0.26852 C -0.00365 0.26574 -0.00208 0.26173 -0.00156 0.25864 C -0.00139 0.25741 -0.00122 0.25617 -0.00104 0.25494 C -0.00087 0.2534 -0.00087 0.25154 -0.00052 0.25 C -0.00035 0.24846 0.00017 0.24691 0.00052 0.24568 C 0.00069 0.24321 0.00087 0.24136 0.00104 0.23889 C 0.00121 0.23549 0.00121 0.23148 0.00156 0.22778 C 0.00156 0.22654 0.00243 0.22315 0.00312 0.22222 C 0.00365 0.22161 0.00451 0.22161 0.00521 0.22161 C 0.00868 0.22222 0.01215 0.22253 0.01562 0.22346 C 0.01753 0.22377 0.02014 0.22624 0.02187 0.22716 C 0.02257 0.22747 0.02361 0.22778 0.02448 0.22778 C 0.02552 0.22901 0.02639 0.22994 0.0276 0.23086 C 0.0283 0.23148 0.02934 0.23179 0.03021 0.23272 C 0.03108 0.23333 0.03177 0.23457 0.03281 0.23519 C 0.03351 0.23611 0.03455 0.23642 0.03542 0.23704 C 0.03646 0.23827 0.03767 0.24012 0.03854 0.24198 C 0.03958 0.24414 0.04045 0.2463 0.04115 0.24938 C 0.04132 0.25031 0.04132 0.25185 0.04167 0.25309 C 0.04323 0.26049 0.04219 0.25216 0.04375 0.26235 C 0.0441 0.26482 0.04427 0.26728 0.04531 0.26975 C 0.04618 0.27161 0.0474 0.27346 0.04844 0.27531 C 0.04896 0.27593 0.04913 0.27747 0.05 0.27778 C 0.05365 0.28025 0.04861 0.27747 0.05469 0.27963 C 0.0559 0.28025 0.05694 0.28117 0.05833 0.28148 C 0.05903 0.2821 0.06007 0.2821 0.06094 0.28272 C 0.0625 0.2821 0.06406 0.28179 0.06562 0.28086 C 0.06684 0.27963 0.06684 0.27469 0.06719 0.27346 C 0.06736 0.27222 0.06788 0.27161 0.06823 0.27037 C 0.0684 0.26914 0.06858 0.26821 0.06875 0.26667 C 0.06892 0.26543 0.06892 0.26358 0.06927 0.26235 C 0.06996 0.25679 0.06962 0.26204 0.07031 0.25494 C 0.07049 0.25185 0.07066 0.24877 0.07083 0.24568 C 0.07066 0.24012 0.07049 0.23488 0.07031 0.22963 C 0.07014 0.2287 0.07014 0.22778 0.06979 0.22716 C 0.06805 0.22377 0.06649 0.22006 0.06458 0.2179 C 0.06406 0.21728 0.06354 0.21636 0.06302 0.21605 C 0.06198 0.21512 0.06076 0.21482 0.0599 0.2142 C 0.05694 0.21204 0.05694 0.2108 0.05417 0.20926 C 0.0533 0.20895 0.05226 0.20895 0.05156 0.20864 C 0.04653 0.20617 0.05 0.20679 0.04427 0.20494 C 0.04201 0.20401 0.03958 0.2037 0.0375 0.20309 C 0.03594 0.20247 0.03472 0.20154 0.03333 0.20124 L 0.03021 0.2 C 0.02951 0.19938 0.02865 0.19938 0.02812 0.19815 C 0.02743 0.19722 0.02708 0.19599 0.02708 0.19445 C 0.02674 0.18519 0.02639 0.18148 0.02865 0.17531 C 0.02917 0.17315 0.02969 0.1713 0.03073 0.16975 C 0.0316 0.1679 0.03281 0.16512 0.03437 0.1642 C 0.03524 0.16327 0.0375 0.16235 0.0375 0.16235 C 0.03819 0.16111 0.03871 0.16019 0.03958 0.15926 C 0.0401 0.15895 0.04097 0.15895 0.04167 0.15864 C 0.04253 0.15803 0.04323 0.1571 0.04427 0.15679 C 0.04479 0.15617 0.04566 0.15617 0.04635 0.15556 C 0.04809 0.15463 0.04983 0.15309 0.05156 0.15185 C 0.05243 0.15124 0.05312 0.15031 0.05417 0.15 L 0.05781 0.14938 C 0.05833 0.14877 0.05868 0.14846 0.05937 0.14815 C 0.0599 0.14784 0.06076 0.14784 0.06146 0.14753 C 0.06198 0.14691 0.06233 0.14599 0.06302 0.14568 C 0.06337 0.14506 0.06406 0.14506 0.06458 0.14445 C 0.0658 0.1429 0.06719 0.14136 0.06823 0.13889 C 0.06892 0.13735 0.07031 0.13333 0.07031 0.13333 C 0.0717 0.12284 0.06962 0.13611 0.07187 0.12716 C 0.07205 0.12593 0.07205 0.12438 0.0724 0.12346 C 0.0724 0.12222 0.07274 0.12161 0.07292 0.12037 C 0.07326 0.1179 0.07361 0.11482 0.07396 0.11235 C 0.0743 0.10864 0.07448 0.10463 0.075 0.10124 L 0.07552 0.0963 C 0.07535 0.09074 0.07535 0.08519 0.075 0.07963 C 0.07483 0.0784 0.07292 0.07315 0.0724 0.07222 C 0.06788 0.06636 0.06788 0.06728 0.06354 0.06482 C 0.06233 0.06451 0.06146 0.06358 0.06042 0.06296 C 0.0599 0.06296 0.05937 0.06235 0.05885 0.06235 L 0.05365 0.06111 C 0.0474 0.06173 0.04097 0.06142 0.0349 0.06296 C 0.03385 0.06327 0.02674 0.06914 0.025 0.07037 C 0.02361 0.07161 0.02205 0.07222 0.02083 0.07346 C 0.01962 0.07438 0.01875 0.07593 0.01771 0.07716 C 0.01667 0.07809 0.01545 0.0787 0.01458 0.07963 C 0.01337 0.08086 0.0125 0.08241 0.01146 0.08333 C 0.00937 0.0858 0.00729 0.08796 0.00521 0.09012 C 0.00382 0.09136 0.00226 0.09228 0.00104 0.09383 C 0.00035 0.09445 0 0.09568 -0.00052 0.0963 C -0.00122 0.09753 -0.00191 0.09846 -0.0026 0.09938 C -0.0033 0.1 -0.00417 0.10031 -0.00469 0.10124 C -0.00538 0.10154 -0.00573 0.10247 -0.00625 0.10309 C -0.00695 0.1037 -0.00781 0.10401 -0.00833 0.10494 C -0.00903 0.10525 -0.00938 0.10617 -0.0099 0.10679 C -0.01076 0.1071 -0.01181 0.1071 -0.0125 0.10741 C -0.0132 0.10772 -0.01354 0.10803 -0.01406 0.10864 C -0.01597 0.10803 -0.01806 0.10864 -0.01979 0.10741 C -0.02101 0.10679 -0.02292 0.1037 -0.02292 0.1037 C -0.02309 0.10309 -0.02326 0.10185 -0.02344 0.10124 C -0.02379 0.1 -0.02431 0.09938 -0.02448 0.09815 C -0.02483 0.09722 -0.02483 0.09568 -0.025 0.09445 C -0.02309 0.06883 -0.02483 0.08889 -0.02344 0.07593 C -0.02274 0.06883 -0.02344 0.07253 -0.0224 0.0679 C -0.02222 0.0642 -0.02222 0.06019 -0.02188 0.05679 C -0.02188 0.05463 -0.02083 0.05185 -0.02031 0.05 C -0.02014 0.04938 -0.02014 0.04815 -0.01979 0.04753 C -0.01927 0.04475 -0.0184 0.04259 -0.01771 0.04012 C -0.01684 0.03642 -0.01701 0.03642 -0.01563 0.03333 C -0.01528 0.0321 -0.01476 0.03086 -0.01406 0.02963 C -0.01372 0.02901 -0.01302 0.0284 -0.0125 0.02778 C -0.01059 0.02099 -0.01267 0.02716 -0.0099 0.02161 C -0.00955 0.02068 -0.00938 0.01945 -0.00885 0.01852 C -0.00799 0.01667 -0.00677 0.01482 -0.00573 0.01296 L -0.00417 0.01049 C -0.00365 0.00926 -0.0033 0.00833 -0.0026 0.00741 L -0.00104 0.00556 L 0 0 Z " pathEditMode="relative" ptsTypes="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9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9 -0.00309 -0.00156 -0.00587 -0.00208 -0.00926 C -0.00243 -0.0108 -0.00243 -0.01297 -0.00278 -0.01482 C -0.00278 -0.01574 -0.00312 -0.01667 -0.00312 -0.01729 C -0.00364 -0.02562 -0.00399 -0.02439 -0.00312 -0.03148 C -0.00312 -0.03241 -0.00295 -0.03334 -0.00278 -0.03395 C -0.00225 -0.03519 -0.00173 -0.0358 -0.00104 -0.03704 C -0.00069 -0.03889 -0.00034 -0.04105 0 -0.04321 C 0.00018 -0.04445 0.00052 -0.04568 0.00035 -0.04692 C 0.00035 -0.04908 -0.00034 -0.05062 -0.00069 -0.05247 C -0.00451 -0.05247 -0.00868 -0.05309 -0.0125 -0.05185 C -0.0184 -0.04969 -0.02048 -0.04506 -0.02569 -0.04136 C -0.02882 -0.0392 -0.03229 -0.03827 -0.03541 -0.0358 C -0.03802 -0.03426 -0.04149 -0.03118 -0.04444 -0.03025 C -0.04826 -0.02901 -0.0533 -0.0284 -0.05729 -0.02778 C -0.05798 -0.02716 -0.05868 -0.02624 -0.05937 -0.02593 C -0.06076 -0.02469 -0.06284 -0.02346 -0.06423 -0.02222 C -0.0651 -0.02099 -0.06597 -0.01976 -0.06666 -0.01852 C -0.06701 -0.01729 -0.06753 -0.01605 -0.06771 -0.01482 C -0.06909 -0.00864 -0.0684 0.00278 -0.06771 0.00679 C -0.06649 0.0142 -0.06319 0.02099 -0.06041 0.02716 C -0.05937 0.03333 -0.06093 0.02561 -0.05833 0.03457 C -0.05816 0.03518 -0.05816 0.03642 -0.05798 0.03703 C -0.05764 0.03858 -0.05729 0.0395 -0.05694 0.04074 C -0.05659 0.04382 -0.05625 0.04907 -0.0559 0.05185 C -0.05399 0.06389 -0.05538 0.05061 -0.05382 0.06481 C -0.05312 0.06975 -0.05295 0.07407 -0.05278 0.07901 C -0.0526 0.08148 -0.05243 0.08395 -0.05208 0.08642 C -0.05243 0.09259 -0.05225 0.09876 -0.05278 0.10494 C -0.05278 0.10586 -0.05312 0.10741 -0.05382 0.10741 C -0.05694 0.10802 -0.06041 0.10679 -0.06354 0.10679 C -0.06614 0.1037 -0.0658 0.10278 -0.06875 0.11049 C -0.06962 0.11234 -0.06996 0.11512 -0.07048 0.1179 C -0.07239 0.12808 -0.07187 0.12592 -0.07361 0.13827 C -0.07361 0.14197 -0.07378 0.14568 -0.07396 0.14938 C -0.0743 0.15247 -0.075 0.15864 -0.075 0.15864 C -0.075 0.16543 -0.075 0.17222 -0.07465 0.17901 C -0.0743 0.18241 -0.07361 0.18457 -0.07257 0.18703 C -0.07118 0.19074 -0.06996 0.19444 -0.0684 0.19753 C -0.06666 0.2 -0.06545 0.20339 -0.06354 0.20555 C -0.06284 0.20679 -0.06232 0.20771 -0.06146 0.20864 C -0.06059 0.20957 -0.05955 0.21049 -0.05833 0.21111 C -0.05486 0.2142 -0.05573 0.21358 -0.05278 0.21512 C -0.05 0.21389 -0.04444 0.21327 -0.04166 0.20926 C -0.04097 0.20802 -0.04028 0.20617 -0.03958 0.20494 C -0.03906 0.20185 -0.03819 0.19876 -0.03819 0.19568 C -0.03819 0.18827 -0.03837 0.18117 -0.03854 0.17407 C -0.03871 0.16975 -0.03941 0.16666 -0.03958 0.16234 C -0.03993 0.15895 -0.03993 0.15555 -0.04028 0.15185 C -0.03958 0.14352 -0.04062 0.14228 -0.03437 0.14012 C -0.03073 0.13858 -0.02291 0.13827 -0.02291 0.13827 C -0.01979 0.13889 -0.01666 0.13858 -0.01354 0.14012 C -0.01267 0.14043 -0.00885 0.14753 -0.00833 0.14815 C -0.00659 0.15185 -0.00503 0.15586 -0.00312 0.15926 C -0.00225 0.16173 -0.00121 0.16389 0 0.16605 C 0.00122 0.16882 0.00295 0.17099 0.00417 0.17407 L 0.00729 0.18271 C 0.00816 0.18889 0.00816 0.18827 0.00729 0.19753 C 0.00695 0.19907 0.00434 0.20339 0.00417 0.2037 C 0.00313 0.20494 -0.00173 0.21049 -0.00312 0.21111 C -0.00434 0.21203 -0.00555 0.21173 -0.00694 0.21234 C -0.00729 0.21234 -0.00781 0.21327 -0.00833 0.21296 C -0.01475 0.21234 -0.01406 0.2108 -0.01944 0.20308 C -0.01979 0.20123 -0.02048 0.2 -0.02083 0.19815 C -0.02205 0.19382 -0.02205 0.19012 -0.02257 0.18518 C -0.0217 0.17129 -0.02291 0.17963 -0.0184 0.16481 C -0.01771 0.16327 -0.01736 0.16111 -0.01666 0.15926 C -0.01493 0.15432 -0.01163 0.14568 -0.00903 0.14074 C -0.00694 0.13734 -0.00416 0.13487 -0.00173 0.13271 C -0.00017 0.13117 0.00139 0.12963 0.00313 0.12901 C 0.00417 0.12808 0.00556 0.12839 0.0066 0.12778 C 0.01407 0.12345 0.00486 0.12839 0.01875 0.12531 C 0.01962 0.125 0.02049 0.12438 0.02118 0.12345 C 0.02448 0.11913 0.02813 0.11512 0.03056 0.10926 C 0.03264 0.10494 0.03386 0.10278 0.03542 0.09753 C 0.03594 0.09506 0.03629 0.09228 0.03681 0.09012 C 0.03924 0.07932 0.03785 0.08765 0.03959 0.07592 C 0.03924 0.07099 0.03976 0.06605 0.03889 0.06111 C 0.03872 0.05987 0.0375 0.06018 0.03681 0.05926 C 0.03577 0.05833 0.0349 0.05679 0.03368 0.05555 C 0.03282 0.05494 0.02726 0.05092 0.02535 0.05 C 0.02448 0.04969 0.02344 0.04938 0.02222 0.04938 C 0.01163 0.04629 0.01337 0.04815 -0.0059 0.04753 C -0.00694 0.0466 -0.00833 0.04568 -0.00937 0.04568 C -0.01111 0.04506 -0.01284 0.04506 -0.01458 0.04444 C -0.01528 0.04382 -0.01614 0.04352 -0.01666 0.04259 C -0.01736 0.04228 -0.01771 0.04136 -0.0184 0.04074 C -0.01909 0.04012 -0.02014 0.03981 -0.02083 0.03889 C -0.02291 0.03734 -0.02291 0.03734 -0.02465 0.03518 C -0.02534 0.03364 -0.02725 0.02963 -0.02708 0.02716 C -0.02691 0.02006 -0.02465 0.01605 -0.02187 0.01111 C -0.02083 0.00926 -0.01962 0.0071 -0.0184 0.00555 C -0.01718 0.00463 -0.01337 0.00308 -0.01215 0.00308 C -0.00746 0.00278 -0.00208 0.00061 0 0 Z " pathEditMode="relative" ptsTypes="AAAAAAAAAAAAAAAAAAAAAAAAAAAAAAAAAAAAAAAAAAAAAAAAAAAAAAAAAAAAAAAAAAAAAAAAAAAAAAAAAAAAAAAAAAAAAAA">
                                      <p:cBhvr>
                                        <p:cTn id="6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52 -0.00247 -0.00121 -0.00463 -0.00156 -0.00741 C -0.00191 -0.00957 -0.00191 -0.01235 -0.00208 -0.01482 C -0.00226 -0.01574 -0.0026 -0.01636 -0.0026 -0.01729 C -0.00295 -0.01914 -0.00295 -0.0213 -0.00312 -0.02284 C -0.00347 -0.02562 -0.00416 -0.03118 -0.00573 -0.0321 C -0.0066 -0.03272 -0.00746 -0.03364 -0.00833 -0.03395 C -0.00903 -0.03457 -0.00989 -0.03457 -0.01041 -0.03519 C -0.01111 -0.03519 -0.01146 -0.0358 -0.01198 -0.0358 C -0.01389 -0.0358 -0.01597 -0.03611 -0.01771 -0.03519 C -0.01857 -0.03457 -0.01892 -0.03334 -0.01927 -0.0321 C -0.02014 -0.03056 -0.02066 -0.0284 -0.02135 -0.02655 C -0.02291 -0.02253 -0.02205 -0.02469 -0.02396 -0.02037 C -0.02413 -0.01914 -0.0243 -0.01821 -0.02448 -0.01729 C -0.025 -0.01543 -0.02569 -0.01389 -0.02604 -0.01173 C -0.02656 -0.00895 -0.02708 -0.00247 -0.02708 -0.00247 C -0.02691 0.00061 -0.02691 0.0037 -0.02656 0.00679 C -0.02656 0.00771 -0.02639 0.00864 -0.02604 0.00926 C -0.02482 0.01574 -0.02552 0.01265 -0.02344 0.0179 C -0.02309 0.01852 -0.02291 0.01975 -0.02239 0.02037 C -0.0217 0.02191 -0.02066 0.02284 -0.01979 0.02407 C -0.0184 0.02654 -0.01857 0.02716 -0.01666 0.02901 C -0.01597 0.02963 -0.01371 0.03055 -0.01302 0.03086 C -0.0125 0.03148 -0.01215 0.03271 -0.01146 0.03333 C -0.00989 0.03518 -0.00816 0.03549 -0.00625 0.03642 C -0.00555 0.03703 -0.00503 0.03765 -0.00416 0.03827 C -0.0033 0.03889 -0.00104 0.04012 -0.00104 0.04012 C 0.00417 0.04938 -0.00416 0.03518 0.00313 0.04444 C 0.00417 0.04599 0.00625 0.05 0.00625 0.05 C 0.00747 0.05679 0.00573 0.04876 0.00781 0.05679 C 0.00799 0.05741 0.00799 0.05864 0.00834 0.05926 C 0.00851 0.06111 0.00903 0.06234 0.00938 0.0642 C 0.00955 0.06666 0.0099 0.06882 0.0099 0.0716 C 0.0099 0.07685 0.00955 0.0821 0.00938 0.08703 C 0.0092 0.09012 0.00851 0.09228 0.00781 0.09444 C 0.00729 0.09629 0.00677 0.09784 0.00625 0.09938 C 0.00573 0.10031 0.00504 0.10092 0.00469 0.10185 C 0.00417 0.10278 0.00399 0.10401 0.00365 0.10494 C 0.00313 0.10586 0.00243 0.10648 0.00209 0.10741 C 0.00139 0.10895 0.00104 0.1108 0.00052 0.11234 C 0 0.11327 -0.00069 0.11389 -0.00104 0.11481 C -0.00173 0.11605 -0.00208 0.11759 -0.0026 0.11852 C -0.00364 0.12068 -0.00469 0.12222 -0.00573 0.12407 L -0.00729 0.12716 C -0.00764 0.12901 -0.00816 0.13117 -0.00833 0.13333 L -0.00937 0.14074 C -0.00903 0.14876 -0.00903 0.15648 -0.00833 0.1642 C -0.00833 0.16512 -0.00764 0.16574 -0.00729 0.16666 C -0.00503 0.175 -0.00972 0.16203 -0.00573 0.17407 C -0.00538 0.17561 -0.00469 0.17654 -0.00416 0.17778 C -0.00399 0.17901 -0.00399 0.18055 -0.00364 0.18148 C -0.00312 0.18457 -0.00226 0.18487 -0.00104 0.18703 C -0.00069 0.18796 -0.00052 0.1892 0 0.19012 C 0.00295 0.19475 0.00365 0.19259 0.00625 0.19938 C 0.0092 0.2071 0.00556 0.19722 0.00781 0.20494 C 0.00799 0.20586 0.00851 0.20679 0.00886 0.20741 C 0.0092 0.20957 0.00955 0.21203 0.0099 0.2142 C 0.01007 0.21666 0.01024 0.21975 0.01042 0.22222 C 0.01024 0.22592 0.01024 0.22932 0.0099 0.23271 C 0.00972 0.23364 0.0092 0.23457 0.00886 0.23518 C 0.0066 0.23889 0.00625 0.23858 0.00417 0.24012 L -0.02135 0.23827 C -0.02222 0.23796 -0.02274 0.23734 -0.02344 0.23703 C -0.02448 0.23673 -0.02552 0.23642 -0.02656 0.23642 C -0.03298 0.23241 -0.02864 0.23426 -0.03958 0.23642 C -0.04028 0.23703 -0.04097 0.23765 -0.04166 0.23827 C -0.04219 0.23858 -0.04288 0.23858 -0.04323 0.23889 C -0.04392 0.23981 -0.04427 0.24105 -0.04479 0.24197 C -0.04548 0.2429 -0.04618 0.24382 -0.04687 0.24444 C -0.04826 0.24629 -0.04913 0.24722 -0.05052 0.24815 C -0.05104 0.24876 -0.05173 0.24876 -0.05208 0.24938 C -0.05729 0.25401 -0.04948 0.24815 -0.05573 0.25308 C -0.05712 0.25401 -0.05851 0.25432 -0.05989 0.25494 C -0.06632 0.25432 -0.07291 0.25401 -0.07916 0.25308 C -0.08125 0.25247 -0.08298 0.25123 -0.08489 0.25 C -0.08594 0.24969 -0.08854 0.24784 -0.08906 0.24753 C -0.09062 0.24599 -0.09219 0.24475 -0.09323 0.24259 L -0.09739 0.23518 C -0.09948 0.23179 -0.09861 0.23364 -0.1 0.22963 C -0.10052 0.22407 -0.10104 0.2179 -0.10156 0.21234 C -0.10173 0.21018 -0.10208 0.20679 -0.10208 0.20679 C -0.10226 0.20123 -0.10243 0.19537 -0.1026 0.19012 C -0.10278 0.18858 -0.10295 0.18765 -0.10312 0.18642 C -0.1033 0.18487 -0.10347 0.18333 -0.10364 0.18148 C -0.10347 0.16852 -0.10364 0.15555 -0.10312 0.14259 C -0.10312 0.14043 -0.10139 0.13148 -0.10104 0.12901 C -0.10087 0.12685 -0.10087 0.12438 -0.10052 0.12222 C -0.09948 0.11605 -0.09861 0.11203 -0.09635 0.10741 C -0.09583 0.10617 -0.09514 0.10494 -0.09427 0.1037 C -0.09392 0.10339 -0.09097 0.10216 -0.09062 0.10185 C -0.08837 0.10247 -0.08611 0.10247 -0.08385 0.1037 C -0.08246 0.10463 -0.08142 0.10679 -0.08021 0.10864 C -0.0776 0.11203 -0.07778 0.11173 -0.07552 0.11605 C -0.075 0.11882 -0.0743 0.1216 -0.07344 0.12407 C -0.07291 0.12623 -0.07239 0.12839 -0.07135 0.12963 C -0.07083 0.13024 -0.07048 0.13117 -0.06979 0.13148 C -0.06892 0.13241 -0.06666 0.13333 -0.06666 0.13333 C -0.06476 0.13333 -0.06285 0.13364 -0.06094 0.13271 C -0.05937 0.13179 -0.0566 0.125 -0.05573 0.12345 C -0.05555 0.12099 -0.05521 0.11913 -0.05521 0.11666 C -0.05521 0.11265 -0.05816 0.10092 -0.05833 0.1 C -0.05885 0.09815 -0.05937 0.09568 -0.05989 0.09382 C -0.06094 0.09043 -0.06111 0.09105 -0.0625 0.08827 C -0.06319 0.08703 -0.06354 0.08549 -0.06406 0.08457 C -0.06528 0.0821 -0.06771 0.0787 -0.06875 0.07716 C -0.06996 0.07531 -0.07118 0.07376 -0.07239 0.07222 C -0.07274 0.07191 -0.07708 0.06759 -0.07812 0.06666 C -0.07882 0.06636 -0.07951 0.06605 -0.08021 0.06605 C -0.08055 0.06605 -0.09514 0.0679 -0.09896 0.06605 C -0.09965 0.06543 -0.1 0.0642 -0.10052 0.06296 C -0.10069 0.06234 -0.10087 0.06111 -0.10104 0.06049 C -0.10156 0.05833 -0.10226 0.05679 -0.1026 0.05494 C -0.10312 0.05216 -0.1033 0.04938 -0.10364 0.04629 C -0.10382 0.04506 -0.10399 0.04321 -0.10416 0.04197 C -0.10451 0.04043 -0.10486 0.0395 -0.10521 0.03827 C -0.10677 0.02778 -0.10694 0.02932 -0.10573 0.01605 C -0.10573 0.0145 -0.10503 0.01358 -0.10469 0.01234 C -0.10434 0.0108 -0.10399 0.00926 -0.10364 0.00741 C -0.10226 0.00061 -0.10312 0.00339 -0.10104 -0.00371 C -0.10069 -0.00525 -0.10017 -0.00679 -0.09948 -0.00803 C -0.09653 -0.01482 -0.09774 -0.0108 -0.09479 -0.01543 C -0.0934 -0.0179 -0.09201 -0.02037 -0.09062 -0.02284 C -0.0901 -0.02408 -0.08958 -0.02469 -0.08906 -0.02593 C -0.08819 -0.0284 -0.08594 -0.03488 -0.08437 -0.03704 C -0.08298 -0.03889 -0.08142 -0.04013 -0.07969 -0.04136 C -0.07916 -0.04198 -0.07396 -0.0463 -0.07239 -0.04692 C -0.0717 -0.04753 -0.07101 -0.04753 -0.07031 -0.04815 C -0.06666 -0.04753 -0.06302 -0.04815 -0.05937 -0.04692 C -0.05868 -0.04692 -0.05781 -0.04568 -0.05781 -0.04445 C -0.05781 -0.03735 -0.05833 -0.03056 -0.05937 -0.02408 C -0.05989 -0.02161 -0.06128 -0.02037 -0.06198 -0.01852 C -0.06979 -0.00062 -0.06024 -0.02068 -0.06719 -0.00803 C -0.06823 -0.00648 -0.06892 -0.00432 -0.06979 -0.00247 C -0.07448 0.00555 -0.07291 0.00123 -0.07604 0.00741 C -0.07882 0.01265 -0.08125 0.01852 -0.08333 0.02407 C -0.08403 0.02592 -0.08437 0.02778 -0.08489 0.02963 C -0.08611 0.0429 -0.08646 0.04166 -0.08281 0.06296 C -0.08229 0.06697 -0.08055 0.07006 -0.07916 0.07345 C -0.07795 0.07592 -0.07656 0.07839 -0.075 0.08086 C -0.07153 0.08642 -0.06753 0.09197 -0.06302 0.09568 C -0.06007 0.09784 -0.05694 0.09969 -0.05364 0.10123 C -0.05191 0.10185 -0.04982 0.10154 -0.04791 0.10185 C -0.04653 0.10216 -0.04514 0.10247 -0.04375 0.10308 C -0.04114 0.10247 -0.03854 0.10216 -0.03594 0.10123 C -0.03472 0.10031 -0.03351 0.09876 -0.03229 0.09753 C -0.03107 0.09599 -0.02986 0.09444 -0.02864 0.09259 C -0.02014 0.0787 -0.03055 0.09321 -0.02396 0.08457 C -0.02361 0.08271 -0.02309 0.08148 -0.02291 0.07963 C -0.02291 0.06944 -0.02326 0.05926 -0.02344 0.04938 C -0.02361 0.04815 -0.02378 0.04722 -0.02396 0.04629 C -0.02465 0.04382 -0.02535 0.04136 -0.02604 0.03889 C -0.02743 0.03518 -0.02847 0.03055 -0.03021 0.02716 C -0.03142 0.02469 -0.03281 0.02222 -0.03385 0.01975 C -0.03524 0.01697 -0.03628 0.01389 -0.0375 0.01111 C -0.04357 -0.00124 -0.03628 0.01574 -0.04114 0.0037 C -0.04132 0.00308 -0.04149 0.00185 -0.04166 0.00123 C -0.04201 -0.00062 -0.04253 -0.00185 -0.04271 -0.00371 C -0.04531 -0.01821 -0.04253 -0.00494 -0.04479 -0.01543 C -0.04496 -0.0179 -0.04531 -0.02037 -0.04531 -0.02284 C -0.04531 -0.02809 -0.04548 -0.03303 -0.04479 -0.03766 C -0.04479 -0.0392 -0.04375 -0.03951 -0.04323 -0.04074 C -0.04236 -0.04259 -0.04219 -0.04476 -0.04062 -0.0463 C -0.0401 -0.04692 -0.03923 -0.04661 -0.03854 -0.04692 C -0.03281 -0.05062 -0.03889 -0.04753 -0.03385 -0.04969 C -0.03177 -0.04939 -0.02969 -0.04908 -0.0276 -0.04815 C -0.02639 -0.04722 -0.02517 -0.04568 -0.02396 -0.04445 C -0.02205 -0.04198 -0.0191 -0.03889 -0.01719 -0.03519 C -0.01684 -0.03426 -0.01649 -0.03334 -0.01614 -0.0321 C -0.01476 -0.01358 -0.01666 -0.03704 -0.0151 -0.02037 C -0.01476 -0.01605 -0.01493 -0.01111 -0.0125 -0.00803 C -0.01198 -0.00741 -0.01146 -0.0071 -0.01094 -0.00618 C -0.01024 -0.00525 -0.00972 -0.0034 -0.00885 -0.00247 C -0.00798 -0.00155 -0.00677 -0.00185 -0.00573 -0.00062 C -0.00521 0 -0.00486 0.00061 -0.00416 0.00123 C -0.00347 0.00154 -0.00069 0.00031 0 0 Z " pathEditMode="relative" ptsTypes="AAAAAAAAAAAAAAAAAAAAAAAAAAAAAAAAAAAAAAAAAAAAAAAAAAAAAAAAAAAAAAAAAAAAAAAAAAAAAAAAAAAAAAAAAAAAAAAAAAAAAAAAAAAAAAAAAAAAAAAAAAAAAAAAAAAAAAAAAAAAAAAAAAAAAAAAAAAAAAAAAAAAAAAAAAAAAAAA">
                                      <p:cBhvr>
                                        <p:cTn id="6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35 -0.00494 -0.00035 -0.00988 -0.0007 -0.01482 C -0.0007 -0.01605 -0.0007 -0.01729 -0.00104 -0.01852 C -0.00156 -0.02007 -0.0026 -0.02068 -0.00313 -0.02223 C -0.00365 -0.02284 -0.00382 -0.02408 -0.00417 -0.025 C -0.00556 -0.02747 -0.0059 -0.02778 -0.00729 -0.02963 C -0.00972 -0.02932 -0.01198 -0.02963 -0.01424 -0.02871 C -0.01493 -0.0284 -0.01545 -0.02655 -0.01632 -0.02593 C -0.01667 -0.02531 -0.01736 -0.02531 -0.01771 -0.025 C -0.01875 -0.02408 -0.01962 -0.02315 -0.02049 -0.02223 C -0.02101 -0.02161 -0.02135 -0.02068 -0.02188 -0.02037 C -0.0224 -0.01976 -0.02292 -0.01976 -0.02361 -0.01945 C -0.02465 -0.0176 -0.02622 -0.01636 -0.02674 -0.01389 C -0.02708 -0.01204 -0.02743 -0.01019 -0.02778 -0.00834 C -0.0283 -0.00371 -0.02795 -0.00587 -0.02882 -0.00186 C -0.02882 0 -0.02899 0.00185 -0.02917 0.0037 C -0.02934 0.00463 -0.02969 0.00555 -0.02986 0.00648 C -0.03004 0.00864 -0.03004 0.0108 -0.03021 0.01296 C -0.03056 0.01574 -0.03108 0.01882 -0.03195 0.02129 C -0.03212 0.02253 -0.03264 0.02314 -0.03299 0.02407 C -0.03351 0.02716 -0.03316 0.02747 -0.03507 0.0287 C -0.03594 0.02963 -0.0382 0.03055 -0.0382 0.03055 C -0.03854 0.03148 -0.03924 0.0324 -0.03958 0.03333 C -0.03993 0.03426 -0.03993 0.03518 -0.04028 0.03611 C -0.04115 0.04074 -0.04149 0.04166 -0.04236 0.04629 C -0.04254 0.04784 -0.04254 0.04938 -0.04271 0.05092 C -0.04288 0.05216 -0.04306 0.05339 -0.04323 0.05463 C -0.04306 0.05956 -0.04288 0.06481 -0.04236 0.06944 C -0.04219 0.07068 -0.04167 0.0716 -0.04132 0.07222 C -0.0408 0.07284 -0.04028 0.07314 -0.03958 0.07314 C -0.03872 0.07376 -0.0375 0.07376 -0.03646 0.07407 C -0.03316 0.07376 -0.02899 0.07438 -0.0257 0.07222 C -0.02465 0.07191 -0.02396 0.07098 -0.02292 0.07037 C -0.02222 0.06913 -0.0217 0.0679 -0.02083 0.06666 C -0.02049 0.06635 -0.01979 0.06666 -0.01945 0.06574 C -0.0184 0.06419 -0.01736 0.06018 -0.01736 0.06018 C -0.01701 0.05864 -0.01684 0.0571 -0.01667 0.05555 C -0.01615 0.03734 -0.01771 0.03271 -0.01563 0.02037 C -0.01528 0.01728 -0.01493 0.01666 -0.01424 0.01296 C -0.01372 0.01111 -0.01337 0.00956 -0.0132 0.0074 L -0.01215 -0.00186 C -0.01215 -0.0105 -0.01215 -0.01914 -0.0125 -0.02778 C -0.01267 -0.03056 -0.01354 -0.03488 -0.01424 -0.03797 C -0.01406 -0.04105 -0.01406 -0.05 -0.0132 -0.05463 C -0.01285 -0.05587 -0.0125 -0.0571 -0.01215 -0.05834 C -0.01163 -0.05926 -0.01094 -0.06019 -0.01042 -0.06111 C -0.00816 -0.06574 -0.01007 -0.0642 -0.00729 -0.06574 C -0.00243 -0.07161 -0.00556 -0.06976 0.00208 -0.0676 C 0.00746 -0.05988 0.00573 -0.0642 0.00833 -0.05648 C 0.00833 -0.05463 0.00851 -0.05278 0.00868 -0.05093 C 0.00903 -0.04908 0.00955 -0.04723 0.00972 -0.04537 L 0.01042 -0.04074 C 0.01007 -0.02778 0.01007 -0.01482 0.00972 -0.00186 C 0.00972 -0.00062 0.00937 0.00061 0.00937 0.00185 C 0.00799 0.01327 0.00937 0.00247 0.00833 0.01111 C 0.00799 0.0145 0.00816 0.0179 0.00764 0.02129 C 0.00764 0.02314 0.00694 0.02438 0.0066 0.02592 C 0.00642 0.02685 0.00642 0.02777 0.00625 0.0287 C 0.0059 0.02993 0.00538 0.03117 0.00521 0.0324 C 0.00486 0.03333 0.00486 0.03426 0.00451 0.03518 C 0.00191 0.04444 0.00521 0.03055 0.00243 0.04166 C 0.00226 0.04259 0.00226 0.04382 0.00208 0.04444 C 0.00156 0.04598 -0.00017 0.05 -0.0007 0.05092 C -0.00174 0.0537 -0.00243 0.0571 -0.00382 0.05926 C -0.00451 0.06049 -0.00521 0.06172 -0.0059 0.06296 C -0.01076 0.07438 -0.00434 0.06172 -0.00903 0.07129 C -0.01233 0.0787 -0.00868 0.0679 -0.01424 0.0824 C -0.01493 0.08426 -0.01563 0.08611 -0.01632 0.08796 C -0.01771 0.09321 -0.01684 0.09074 -0.01875 0.09537 C -0.01945 0.09907 -0.01945 0.09938 -0.02083 0.10277 C -0.02222 0.10617 -0.02413 0.10864 -0.025 0.11203 C -0.0257 0.11389 -0.02604 0.11605 -0.02674 0.11759 C -0.02726 0.11975 -0.02882 0.12314 -0.02882 0.12314 C -0.02917 0.125 -0.02951 0.12685 -0.02986 0.1287 L -0.0309 0.13796 C -0.03056 0.14352 -0.03073 0.14938 -0.03021 0.15463 C -0.03021 0.15586 -0.02951 0.15648 -0.02917 0.1574 C -0.02899 0.15864 -0.02917 0.16018 -0.02882 0.16111 C -0.02813 0.16296 -0.02691 0.16419 -0.02604 0.16574 C -0.0257 0.16666 -0.02535 0.16759 -0.025 0.16852 C -0.025 0.16944 -0.02465 0.17037 -0.02465 0.17129 C -0.02465 0.17376 -0.02465 0.17592 -0.025 0.17777 C -0.02535 0.17901 -0.02604 0.17993 -0.02674 0.18055 C -0.03021 0.18611 -0.02726 0.18179 -0.03021 0.18426 C -0.0309 0.18487 -0.03125 0.1858 -0.03195 0.18611 C -0.03646 0.19105 -0.03177 0.18549 -0.03542 0.18981 C -0.03576 0.19074 -0.03611 0.19197 -0.03646 0.19259 C -0.03698 0.19382 -0.03785 0.19444 -0.0382 0.19537 C -0.03872 0.19784 -0.03924 0.20277 -0.03924 0.20277 C -0.03906 0.20339 -0.03889 0.21111 -0.0382 0.21296 C -0.03767 0.21419 -0.03715 0.21481 -0.03646 0.21605 C -0.03195 0.21543 -0.02743 0.21574 -0.02292 0.21481 C -0.0224 0.21481 -0.02205 0.21358 -0.02153 0.21296 C -0.01927 0.21111 -0.01892 0.21203 -0.01736 0.20926 C -0.01597 0.2074 -0.01458 0.20463 -0.01354 0.20185 C -0.0132 0.20092 -0.01285 0.19969 -0.0125 0.19814 C -0.01215 0.19598 -0.01198 0.19321 -0.01146 0.19074 C -0.01146 0.18981 -0.01129 0.18889 -0.01111 0.18796 C -0.01042 0.18672 -0.00955 0.1858 -0.00903 0.18426 C -0.00747 0.18148 -0.00833 0.18086 -0.0059 0.1787 C -0.00504 0.17808 -0.00417 0.17808 -0.00313 0.17777 C 0.00347 0.17808 0.01007 0.17839 0.01667 0.1787 C 0.01736 0.17901 0.01805 0.17932 0.01875 0.17963 C 0.01927 0.18024 0.01979 0.18086 0.02014 0.18148 C 0.0217 0.18333 0.02292 0.18549 0.0243 0.18703 L 0.02847 0.19166 C 0.03073 0.19753 0.02812 0.19197 0.03229 0.19629 C 0.03281 0.19722 0.03316 0.19845 0.03368 0.19907 C 0.0342 0.19969 0.0349 0.19969 0.03542 0.2 C 0.04167 0.20524 0.03542 0.20123 0.04097 0.2037 C 0.04167 0.20401 0.04201 0.20463 0.04271 0.20463 C 0.04323 0.20524 0.0441 0.20524 0.04479 0.20555 C 0.04531 0.20586 0.04566 0.20648 0.04618 0.20648 C 0.0474 0.2071 0.04861 0.2071 0.05 0.2074 C 0.05035 0.20771 0.05087 0.20833 0.05139 0.20833 C 0.05781 0.21049 0.06007 0.20895 0.06771 0.20833 C 0.06805 0.20771 0.06875 0.2074 0.0691 0.20648 C 0.06962 0.20586 0.06996 0.20493 0.07014 0.2037 C 0.07101 0.20185 0.0717 0.19969 0.07222 0.19722 C 0.07378 0.19228 0.07413 0.19074 0.07535 0.18518 C 0.07569 0.1824 0.07587 0.17963 0.07604 0.17685 C 0.07691 0.15092 0.07587 0.16635 0.07708 0.15185 C 0.07674 0.14537 0.07674 0.13889 0.07604 0.1324 C 0.07552 0.1287 0.0743 0.12901 0.07292 0.12777 C 0.07153 0.12716 0.07049 0.12592 0.0691 0.125 C 0.06736 0.12407 0.06007 0.12068 0.05937 0.12037 C 0.05746 0.11975 0.05538 0.11944 0.05347 0.11852 C 0.05052 0.11728 0.0474 0.11635 0.04479 0.11389 C 0.04219 0.11172 0.0434 0.11265 0.04097 0.11111 C 0.03871 0.1071 0.03837 0.10802 0.03854 0.10092 C 0.03854 0.09074 0.03889 0.08055 0.03958 0.07037 C 0.03976 0.06728 0.04115 0.06605 0.04201 0.06389 C 0.04271 0.06296 0.04305 0.06142 0.04375 0.06018 C 0.0441 0.05956 0.04479 0.05987 0.04514 0.05926 C 0.04601 0.05895 0.0467 0.05833 0.04722 0.0574 C 0.04792 0.0571 0.04826 0.05617 0.04896 0.05555 C 0.04948 0.05493 0.05035 0.05463 0.05104 0.0537 C 0.05295 0.05123 0.05451 0.04784 0.0566 0.04537 C 0.06007 0.04166 0.05851 0.04382 0.06146 0.03889 C 0.06163 0.03734 0.06337 0.02839 0.06354 0.02685 C 0.06354 0.02314 0.06337 0.01944 0.06285 0.01574 C 0.06267 0.01419 0.0618 0.01265 0.06146 0.01111 C 0.06094 0.00987 0.06094 0.00833 0.06042 0.0074 C 0.05955 0.00617 0.05851 0.00586 0.05764 0.00463 C 0.05243 -0.00216 0.05469 -0.00031 0.05035 -0.00463 C 0.04965 -0.00525 0.04774 -0.0071 0.04687 -0.00741 C 0.04514 -0.00772 0.0434 -0.00803 0.04167 -0.00834 C 0.03889 -0.00803 0.03594 -0.00803 0.03333 -0.00741 C 0.03264 -0.0071 0.03229 -0.00618 0.0316 -0.00556 C 0.03108 -0.00463 0.0276 -0.00186 0.02708 -0.00186 C 0.0191 -0.00093 0.00451 -0.00031 0 0 Z " pathEditMode="relative" ptsTypes="AAAAAAAAAAAAAAAAAAAAAAAAAAAAAAAAAAAAAAAAAAAAAAAAAAAAAAAAAAAAAAAAAAAAAAAAAAAAAAAAAAAAAAAAAAAAAAAAAAAAAAAAAAAAAAAAAAAAAAAAAAAAAAAAAAAAAAAAAAAAAAAAAAAAAAAA">
                                      <p:cBhvr>
                                        <p:cTn id="65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74 0.00216 -0.00312 0.00463 -0.00486 0.00648 C -0.00521 0.00741 -0.0059 0.00772 -0.00625 0.00834 C -0.00937 0.01296 -0.00642 0.00957 -0.00937 0.01296 C -0.01024 0.0142 -0.01128 0.01482 -0.01215 0.01574 C -0.01319 0.01698 -0.0151 0.01945 -0.0151 0.01945 C -0.01493 0.02346 -0.01493 0.02778 -0.01424 0.03148 C -0.01371 0.03364 -0.01285 0.03488 -0.01215 0.03611 C -0.01111 0.03827 -0.01007 0.04013 -0.00903 0.04167 C -0.00833 0.04259 -0.00764 0.04383 -0.00694 0.04445 C -0.00642 0.04537 -0.00573 0.04568 -0.00521 0.0463 C -0.00469 0.04722 -0.00417 0.04815 -0.00382 0.04908 C -0.00243 0.05617 -0.00243 0.05494 -0.00382 0.06759 C -0.00399 0.06945 -0.00486 0.07068 -0.00521 0.07222 C -0.00555 0.07315 -0.00555 0.07438 -0.0059 0.075 C -0.00642 0.07716 -0.00746 0.07871 -0.00799 0.08056 C -0.00833 0.0821 -0.00851 0.08395 -0.00903 0.08519 C -0.00937 0.08673 -0.01007 0.08766 -0.01042 0.08889 C -0.01094 0.08982 -0.01128 0.09074 -0.01146 0.09167 C -0.01233 0.09414 -0.01319 0.09784 -0.01354 0.1 C -0.01406 0.10216 -0.01441 0.10648 -0.01458 0.10834 C -0.01458 0.11142 -0.01476 0.11482 -0.01424 0.11759 C -0.01371 0.12037 -0.00972 0.12377 -0.00903 0.125 C -0.00764 0.12716 -0.00521 0.13148 -0.00521 0.13148 C -0.00382 0.1392 -0.00451 0.13488 -0.00521 0.15 C -0.00538 0.15124 -0.00555 0.15216 -0.0059 0.15278 C -0.00625 0.15401 -0.00694 0.15463 -0.00729 0.15556 C -0.00851 0.15803 -0.01042 0.16296 -0.01042 0.16296 C -0.01076 0.16389 -0.01076 0.16513 -0.01111 0.16574 C -0.01146 0.16698 -0.0125 0.16729 -0.0125 0.16852 C -0.01319 0.19753 -0.01267 0.18303 -0.01111 0.19352 C -0.0092 0.20525 -0.01059 0.19753 -0.00937 0.20371 C -0.00937 0.20834 -0.00937 0.21327 -0.00903 0.21759 C -0.00868 0.22099 -0.00729 0.22253 -0.0059 0.22408 C -0.00503 0.22531 -0.00417 0.22624 -0.00312 0.22685 C -0.00278 0.22747 -0.00226 0.22747 -0.00174 0.22778 C 0.00122 0.22932 0.00087 0.22871 0.00451 0.22963 C 0.00573 0.22994 0.0066 0.23056 0.00764 0.23056 C 0.00955 0.23117 0.01146 0.23117 0.01354 0.23148 C 0.01528 0.23148 0.02136 0.23272 0.02396 0.22871 C 0.02448 0.22778 0.025 0.22624 0.02535 0.225 C 0.0257 0.2213 0.02587 0.21759 0.02604 0.21389 C 0.02622 0.20864 0.02622 0.2034 0.02639 0.19815 C 0.02656 0.19661 0.02674 0.19506 0.02708 0.19352 C 0.02726 0.19259 0.02778 0.19167 0.02813 0.19074 C 0.0309 0.19105 0.03368 0.19105 0.03646 0.19167 C 0.04358 0.19383 0.03872 0.19383 0.04306 0.1963 C 0.04445 0.19722 0.04583 0.19753 0.04722 0.19815 C 0.04792 0.19877 0.04844 0.19938 0.04896 0.2 C 0.05052 0.20216 0.05174 0.20556 0.05347 0.20648 L 0.05521 0.20741 C 0.05729 0.20679 0.05955 0.20741 0.06146 0.20556 C 0.06476 0.20247 0.06719 0.19661 0.07014 0.19259 C 0.07153 0.19105 0.07274 0.18982 0.07396 0.18796 C 0.07674 0.18364 0.08021 0.17562 0.08368 0.1713 C 0.08438 0.17068 0.08507 0.17006 0.08576 0.16945 C 0.08594 0.16945 0.0875 0.16389 0.0875 0.16296 C 0.08576 0.15309 0.08594 0.1534 0.0816 0.15 C 0.08004 0.14877 0.0783 0.14722 0.07639 0.1463 C 0.06771 0.14259 0.04392 0.14383 0.04201 0.14352 C 0.03872 0.1429 0.03698 0.14445 0.03472 0.13982 C 0.03438 0.13889 0.03403 0.13735 0.03368 0.13611 C 0.03403 0.12315 0.03386 0.11019 0.03472 0.09722 C 0.03507 0.09445 0.03646 0.09229 0.0375 0.08982 C 0.03924 0.0855 0.04063 0.08303 0.04306 0.07963 C 0.04583 0.07624 0.04879 0.07346 0.05139 0.06945 C 0.05243 0.06821 0.05313 0.06667 0.05417 0.06574 C 0.0559 0.0642 0.05781 0.06296 0.05972 0.06204 C 0.06146 0.06142 0.0632 0.06142 0.06493 0.06111 C 0.07795 0.06729 0.07986 0.0605 0.08264 0.07685 C 0.08333 0.07994 0.08333 0.08303 0.08368 0.08611 C 0.0842 0.09414 0.08438 0.09877 0.08472 0.10648 C 0.0849 0.10895 0.08507 0.11142 0.08542 0.11389 C 0.08507 0.11759 0.08542 0.12161 0.08472 0.125 C 0.08386 0.13056 0.07778 0.14877 0.07535 0.15 C 0.07188 0.15216 0.0724 0.15185 0.06875 0.15463 C 0.06788 0.15525 0.06736 0.15617 0.06667 0.15648 C 0.06563 0.1571 0.06458 0.1571 0.06354 0.15741 C 0.06042 0.1571 0.05747 0.15772 0.05451 0.15648 C 0.05139 0.15525 0.04688 0.14846 0.0441 0.14537 C 0.04219 0.14321 0.03993 0.14105 0.03785 0.13889 C 0.03646 0.13519 0.03455 0.13179 0.03333 0.12778 C 0.03177 0.12346 0.03125 0.11605 0.03056 0.11111 C 0.03125 0.10154 0.03142 0.09198 0.03229 0.08241 C 0.03229 0.08025 0.03281 0.07809 0.03333 0.07593 C 0.0342 0.07068 0.03542 0.06451 0.03681 0.05926 C 0.03958 0.05093 0.04149 0.04722 0.04688 0.04167 C 0.04896 0.03951 0.05139 0.03889 0.05347 0.03704 C 0.05573 0.03519 0.05764 0.03272 0.05972 0.03056 C 0.06181 0.02871 0.06406 0.02716 0.06597 0.025 C 0.06719 0.02408 0.07205 0.01852 0.07431 0.01667 C 0.07483 0.01636 0.07535 0.01605 0.07604 0.01574 C 0.0757 0.00432 0.07587 -0.0071 0.07535 -0.01852 C 0.07535 -0.01944 0.07465 -0.02006 0.07431 -0.02129 C 0.07361 -0.02376 0.07431 -0.025 0.07222 -0.02685 C 0.07083 -0.02808 0.06927 -0.0287 0.06771 -0.02963 C 0.06285 -0.03148 0.06198 -0.03055 0.05764 -0.03333 C 0.05695 -0.03364 0.05642 -0.03457 0.05556 -0.03518 C 0.05451 -0.03549 0.0507 -0.0358 0.05208 -0.0358 C 0.05504 -0.0358 0.05799 -0.03549 0.06076 -0.03518 C 0.06545 -0.03333 0.0625 -0.03426 0.06979 -0.03241 C 0.07118 -0.03179 0.07396 -0.03117 0.07535 -0.03055 C 0.07604 -0.03025 0.07639 -0.02994 0.07708 -0.02963 C 0.07969 -0.02469 0.07726 -0.0287 0.08056 -0.02407 C 0.08177 -0.02253 0.08281 -0.02129 0.08368 -0.01944 C 0.08559 -0.01543 0.08681 -0.01111 0.08854 -0.00741 C 0.09115 -0.00092 0.0941 0.00494 0.09688 0.01111 C 0.09792 0.01389 0.09879 0.01543 0.09931 0.01852 C 0.09965 0.01975 0.09965 0.02099 0.1 0.02222 C 0.09931 0.03889 0.09879 0.05587 0.09792 0.07222 C 0.09757 0.07531 0.09774 0.07871 0.09722 0.08148 C 0.09688 0.08457 0.0941 0.10062 0.09306 0.10371 C 0.09149 0.10988 0.09011 0.11173 0.08785 0.11667 C 0.08733 0.1179 0.08715 0.11975 0.08646 0.12037 C 0.08594 0.12099 0.07882 0.12408 0.07847 0.12408 C 0.07101 0.12346 0.06927 0.12593 0.06389 0.11945 C 0.06267 0.1179 0.06163 0.11574 0.06042 0.11389 C 0.0592 0.11266 0.05781 0.11173 0.0566 0.11019 C 0.05434 0.10772 0.05 0.10185 0.05 0.10185 C 0.04844 0.09445 0.05017 0.10278 0.04618 0.08704 C 0.04531 0.08364 0.04462 0.07963 0.04375 0.07593 C 0.04288 0.07284 0.04184 0.07006 0.04097 0.06667 C 0.04063 0.06482 0.04045 0.06235 0.03993 0.06019 C 0.03924 0.05587 0.03958 0.05895 0.03889 0.05371 C 0.03872 0.05216 0.03872 0.05062 0.03854 0.04908 C 0.03785 0.0463 0.03715 0.04352 0.03646 0.04074 C 0.03611 0.03735 0.03594 0.03395 0.03542 0.03056 C 0.03472 0.02685 0.03368 0.02315 0.03264 0.01945 C 0.03195 0.01698 0.02986 0.00895 0.02847 0.00556 C 0.02656 0.00093 0.02622 0.00031 0.02396 -0.00278 C 0.02066 -0.00679 0.02188 -0.00586 0.0191 -0.00741 C 0.01528 -0.00679 0.01146 -0.00679 0.00764 -0.00555 C 0.00677 -0.00494 0.00642 -0.00278 0.00556 -0.00185 C 0.00521 -0.00092 0.00451 -0.00062 0.00417 0 L 0 0 Z " pathEditMode="relative" ptsTypes="AAAAAAAAAAAAAAAAAAAAAAAAAAAAAAAAAAAAAAAAAAAAAAAAAAAAAAAAAAAAAAAAAAAAAAAAAAAAAAAAAAAAAAAAAAAAAAAAAAAAAAAAAAAAAAAAAAAAAAAAAAAAAAAAAAAAAAAA">
                                      <p:cBhvr>
                                        <p:cTn id="67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53 -0.00278 0.00157 -0.00556 0.00157 -0.00833 C 0.00417 -0.06636 0.00053 -0.03179 0.00261 -0.05093 C 0.00278 -0.05494 0.00261 -0.05926 0.00313 -0.06296 C 0.00348 -0.06451 0.00417 -0.06574 0.00469 -0.06667 C 0.00573 -0.06883 0.0066 -0.07006 0.00782 -0.0713 C 0.00921 -0.07284 0.0106 -0.07438 0.01198 -0.075 L 0.01407 -0.07593 C 0.01476 -0.07654 0.01546 -0.07747 0.01615 -0.07778 C 0.01945 -0.07963 0.0198 -0.0787 0.02292 -0.07778 C 0.02709 -0.07284 0.02205 -0.07932 0.02553 -0.07315 C 0.02605 -0.07253 0.02674 -0.07222 0.02709 -0.0713 C 0.02796 -0.07037 0.02848 -0.06883 0.02917 -0.06759 C 0.0349 -0.05864 0.02935 -0.06852 0.03334 -0.06111 C 0.03473 -0.05463 0.03386 -0.05741 0.03542 -0.05278 C 0.03681 -0.04352 0.03507 -0.05525 0.03698 -0.04537 C 0.03733 -0.04444 0.03733 -0.0429 0.0375 -0.04167 C 0.03785 -0.04043 0.03837 -0.0392 0.03855 -0.03796 C 0.03889 -0.03704 0.03889 -0.03611 0.03907 -0.03519 C 0.03976 -0.03333 0.04115 -0.02963 0.04115 -0.02963 C 0.04202 -0.025 0.04132 -0.0284 0.04323 -0.02315 C 0.0441 -0.0213 0.04462 -0.01944 0.04532 -0.01759 C 0.04566 -0.01667 0.04601 -0.01574 0.04636 -0.01482 C 0.0474 -0.01296 0.04879 -0.01142 0.04948 -0.00926 C 0.05105 -0.00556 0.05018 -0.00741 0.05209 -0.0037 C 0.05261 -0.00401 0.0533 -0.00401 0.05365 -0.00463 C 0.05417 -0.00556 0.05452 -0.00648 0.05469 -0.00741 C 0.05556 -0.01049 0.05556 -0.01451 0.05678 -0.01667 C 0.0573 -0.01759 0.05799 -0.01852 0.05834 -0.01944 C 0.05955 -0.02222 0.05955 -0.02407 0.06007 -0.02685 C 0.05973 -0.03272 0.05973 -0.03858 0.05938 -0.04444 C 0.05938 -0.04599 0.05869 -0.04938 0.05834 -0.05093 C 0.05816 -0.05278 0.05816 -0.05463 0.05782 -0.05648 C 0.05747 -0.06019 0.05712 -0.06235 0.05573 -0.06482 C 0.05539 -0.06605 0.05487 -0.06698 0.05417 -0.06759 C 0.05365 -0.06852 0.05296 -0.06914 0.05209 -0.06944 C 0.0507 -0.07068 0.04948 -0.07099 0.04792 -0.0713 C 0.04219 -0.07099 0.03959 -0.07377 0.03594 -0.06852 C 0.03542 -0.0679 0.0349 -0.06698 0.03438 -0.06574 C 0.03403 -0.06512 0.03369 -0.0642 0.03334 -0.06296 C 0.0323 -0.05864 0.03247 -0.05803 0.03178 -0.0537 C 0.0316 -0.05185 0.03073 -0.04815 0.03073 -0.04815 C 0.03108 -0.04043 0.03125 -0.03272 0.03178 -0.025 C 0.03212 -0.0213 0.03334 -0.01821 0.03438 -0.01482 C 0.03507 -0.01296 0.03612 -0.01142 0.03646 -0.00926 C 0.03664 -0.00833 0.03681 -0.00741 0.03698 -0.00648 C 0.03733 -0.00556 0.03941 -0.00062 0.03959 0 C 0.04028 0.00123 0.04115 0.00216 0.04167 0.0037 C 0.04636 0.01296 0.04046 0.00216 0.0448 0.01018 C 0.04549 0.01358 0.04549 0.01389 0.04688 0.01759 C 0.0474 0.01852 0.04792 0.01944 0.04844 0.02037 C 0.04966 0.02654 0.0481 0.01883 0.05053 0.02685 C 0.05087 0.02747 0.05087 0.0287 0.05105 0.02963 C 0.05139 0.04074 0.05174 0.05185 0.05209 0.06296 C 0.05226 0.0642 0.05296 0.06975 0.05313 0.0713 C 0.0533 0.07222 0.05365 0.07315 0.05365 0.07407 C 0.05556 0.08549 0.05417 0.07778 0.05521 0.08426 C 0.05487 0.10216 0.05504 0.12068 0.05365 0.13889 C 0.05348 0.14228 0.05313 0.14537 0.05261 0.14907 C 0.05296 0.15772 0.0533 0.16636 0.05365 0.175 C 0.05382 0.17623 0.05417 0.17716 0.05417 0.1787 C 0.05452 0.18086 0.05452 0.18364 0.05469 0.18611 C 0.05452 0.18827 0.05469 0.19043 0.05417 0.19259 C 0.05365 0.19599 0.05278 0.19537 0.05105 0.1963 C 0.05053 0.1963 0.05 0.19691 0.04948 0.19722 C 0.04445 0.19691 0.03941 0.1966 0.03438 0.1963 C 0.03299 0.19599 0.03125 0.19321 0.03021 0.19259 C 0.02935 0.19167 0.02709 0.19074 0.02709 0.19074 C 0.02605 0.1892 0.02466 0.18765 0.02344 0.18704 C 0.02257 0.18642 0.02136 0.18642 0.02032 0.18611 C 0.01511 0.18117 0.01806 0.18302 0.00678 0.18611 C 0.00591 0.18611 0.00504 0.18735 0.00417 0.18796 C 0.00365 0.18827 0.00313 0.18858 0.00261 0.18889 C 0.00087 0.18951 -0.00086 0.18981 -0.0026 0.19074 L -0.00468 0.19167 C -0.00659 0.19136 -0.0085 0.19105 -0.01041 0.19074 C -0.01267 0.18981 -0.01423 0.18827 -0.01614 0.18611 C -0.01684 0.18518 -0.01753 0.18426 -0.01822 0.18333 C -0.01944 0.18117 -0.02065 0.17901 -0.02187 0.17685 C -0.02361 0.17346 -0.02343 0.17407 -0.025 0.17037 C -0.02569 0.16852 -0.02708 0.16481 -0.02708 0.16481 C -0.02725 0.16389 -0.02743 0.16265 -0.0276 0.16204 C -0.02795 0.16018 -0.02829 0.15895 -0.02864 0.15741 C -0.02881 0.15586 -0.02899 0.15432 -0.02916 0.15278 C -0.02777 0.12593 -0.0302 0.12839 -0.02604 0.11481 C -0.02552 0.11296 -0.025 0.11142 -0.02447 0.11018 C -0.02326 0.1071 -0.0217 0.10556 -0.01979 0.10463 C -0.0177 0.10339 -0.01562 0.10247 -0.01354 0.10185 C -0.01059 0.10093 -0.00763 0.10031 -0.00468 0.1 C 0.00157 0.09938 0.00782 0.09938 0.01407 0.09907 C 0.02257 0.09352 0.01476 0.09938 0.02084 0.09259 C 0.02952 0.08272 0.01962 0.09568 0.02605 0.08704 C 0.02709 0.08426 0.02813 0.08148 0.02865 0.0787 C 0.02917 0.07654 0.029 0.07438 0.02917 0.07222 C 0.02952 0.06914 0.03004 0.06667 0.03021 0.06389 C 0.03056 0.06235 0.03056 0.0608 0.03073 0.05926 C 0.0316 0.04228 0.03195 0.04722 0.02917 0.02315 C 0.02917 0.02191 0.02865 0.02099 0.02813 0.02037 C 0.02691 0.0179 0.025 0.01759 0.02344 0.01667 C 0.02032 0.01759 0.01719 0.01759 0.01407 0.01944 C 0.0106 0.0213 -0.00034 0.03796 -0.00104 0.03889 C -0.00225 0.04043 -0.00885 0.05123 -0.00989 0.05278 C -0.01111 0.05463 -0.01215 0.05648 -0.01354 0.05833 C -0.01458 0.05957 -0.01545 0.0608 -0.01666 0.06204 C -0.01822 0.06358 -0.02048 0.06543 -0.02239 0.06667 C -0.02343 0.06728 -0.0243 0.0679 -0.02552 0.06852 C -0.02725 0.06883 -0.02899 0.06914 -0.03072 0.06944 C -0.03142 0.06975 -0.03211 0.07006 -0.03281 0.07037 C -0.03368 0.07068 -0.03454 0.07068 -0.03541 0.0713 C -0.03611 0.0716 -0.0368 0.07253 -0.0375 0.07315 C -0.03836 0.07377 -0.03923 0.07407 -0.0401 0.075 C -0.04236 0.07778 -0.04479 0.08056 -0.04687 0.08426 C -0.04756 0.08549 -0.04809 0.08673 -0.04895 0.08796 C -0.04965 0.08889 -0.05069 0.08951 -0.05156 0.09074 C -0.0526 0.09167 -0.05364 0.0929 -0.05468 0.09444 C -0.05729 0.09753 -0.05798 0.09969 -0.06093 0.10278 C -0.06163 0.10339 -0.06267 0.1037 -0.06354 0.10463 C -0.06631 0.10741 -0.06527 0.10833 -0.06875 0.11111 C -0.06996 0.11204 -0.07152 0.11173 -0.07291 0.11296 L -0.075 0.11481 C -0.07552 0.11605 -0.07604 0.11697 -0.07656 0.11852 C -0.07812 0.12346 -0.07621 0.13642 -0.07604 0.13796 C -0.07569 0.14012 -0.075 0.14197 -0.07447 0.14444 C -0.0743 0.14506 -0.0743 0.1463 -0.07395 0.14722 C -0.07291 0.14907 -0.07187 0.15093 -0.07083 0.15278 C -0.07031 0.1537 -0.06996 0.15494 -0.06927 0.15556 L -0.06614 0.15741 C -0.06406 0.15679 -0.0618 0.15648 -0.05989 0.15556 C -0.05833 0.15463 -0.05677 0.15185 -0.05572 0.15 C -0.05503 0.14877 -0.05468 0.14722 -0.05416 0.1463 C -0.05347 0.14537 -0.05277 0.14506 -0.05208 0.14444 C -0.05156 0.14383 -0.05104 0.14321 -0.05052 0.14259 C -0.04913 0.14074 -0.04635 0.13704 -0.04635 0.13704 C -0.046 0.13611 -0.04565 0.13488 -0.04531 0.13426 C -0.04461 0.13241 -0.04375 0.13117 -0.04322 0.12963 C -0.03697 0.11296 -0.04201 0.12593 -0.03906 0.11667 C -0.03836 0.11451 -0.03715 0.11173 -0.03645 0.11018 C -0.03611 0.10833 -0.03576 0.10617 -0.03541 0.10463 C -0.03454 0.10123 -0.03281 0.09537 -0.03281 0.09537 C -0.03003 0.07654 -0.03333 0.1 -0.03072 0.07963 C -0.03038 0.07716 -0.02986 0.07469 -0.02968 0.07222 C -0.02934 0.07068 -0.02951 0.06883 -0.02916 0.06759 C -0.02864 0.06574 -0.02795 0.06451 -0.0276 0.06296 C -0.02708 0.06142 -0.0269 0.05988 -0.02656 0.05833 C -0.02447 0.05 -0.02378 0.04815 -0.02239 0.03889 C -0.02187 0.03549 -0.0217 0.03179 -0.02135 0.0287 C -0.02083 0.02562 -0.02031 0.02315 -0.01979 0.02037 C -0.01892 0.01574 -0.0184 0.01389 -0.01666 0.01018 C -0.0151 0.00679 -0.01388 0.00247 -0.01197 0 C -0.01111 -0.00123 -0.01006 -0.00247 -0.00937 -0.0037 C -0.00868 -0.00463 -0.00833 -0.00586 -0.00781 -0.00648 C -0.00729 -0.0071 -0.00677 -0.0071 -0.00625 -0.00741 C -0.00208 -0.00648 -0.00104 -0.00123 0 0 Z " pathEditMode="relative" ptsTypes="AAAAAAAAAAAAAAAAAAAAAAAAAAAAAAAAAAAAAAAAAAAAAAAAAAAAAAAAAAAAAAAAAAAAAAAAAAAAAAAAAAAAAAAAAAAAAAAAAAAAAAAAAAAAAAAAAAAAAAAAAAAAAAAAAAAAAAAAAAAAAAAAAAAAAAAAAA">
                                      <p:cBhvr>
                                        <p:cTn id="69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39 -0.00247 -0.00261 -0.00463 -0.00382 -0.0074 C -0.004 -0.00802 -0.004 -0.00926 -0.00417 -0.01018 C -0.00469 -0.01142 -0.00521 -0.01265 -0.00591 -0.01389 C -0.00591 -0.01605 -0.00608 -0.01821 -0.00625 -0.02037 C -0.00643 -0.02191 -0.00695 -0.02345 -0.00695 -0.025 C -0.00695 -0.02994 -0.0066 -0.03487 -0.00625 -0.03981 C -0.00625 -0.04105 -0.00625 -0.04228 -0.00591 -0.04352 C -0.00278 -0.05092 -0.00348 -0.04753 0 -0.05092 C 0.00104 -0.05185 0.00312 -0.05463 0.00312 -0.05463 C -0.00226 -0.05771 0.00034 -0.05648 -0.01112 -0.0537 C -0.01181 -0.05339 -0.01233 -0.05216 -0.0132 -0.05185 C -0.01632 -0.04938 -0.01302 -0.05278 -0.01737 -0.04907 C -0.01789 -0.04845 -0.01823 -0.04784 -0.01875 -0.04722 C -0.01962 -0.04629 -0.02066 -0.04537 -0.02153 -0.04444 C -0.02205 -0.04382 -0.02257 -0.04321 -0.02292 -0.04259 C -0.02414 -0.04012 -0.02535 -0.03796 -0.02605 -0.03518 C -0.02934 -0.02376 -0.02535 -0.03765 -0.02813 -0.0287 C -0.02917 -0.02561 -0.02917 -0.02469 -0.03021 -0.02222 C -0.03073 -0.02099 -0.03143 -0.02037 -0.03195 -0.01944 C -0.0323 -0.01852 -0.03247 -0.01728 -0.03299 -0.01666 C -0.03386 -0.01512 -0.03612 -0.01296 -0.03612 -0.01296 C -0.03872 -0.00339 -0.03525 -0.01512 -0.03855 -0.00555 C -0.03959 -0.00278 -0.03976 -0.00154 -0.04028 0.00093 C -0.03993 0.00494 -0.03976 0.00926 -0.03924 0.01297 C -0.03907 0.0142 -0.03837 0.01482 -0.0382 0.01574 C -0.03768 0.01729 -0.0375 0.01914 -0.03716 0.02037 C -0.03664 0.02222 -0.03594 0.02346 -0.03542 0.025 C -0.03507 0.02624 -0.03473 0.02747 -0.03438 0.02871 C -0.03403 0.03056 -0.03334 0.03426 -0.03334 0.03426 C -0.03386 0.04599 -0.03299 0.04537 -0.03507 0.05278 C -0.03559 0.05525 -0.03716 0.06019 -0.03716 0.06019 C -0.03716 0.06204 -0.03733 0.0642 -0.0375 0.06574 C -0.03785 0.06698 -0.03837 0.0676 -0.03855 0.06852 C -0.0408 0.07624 -0.03716 0.06636 -0.04028 0.07408 C -0.04028 0.075 -0.04046 0.07593 -0.04063 0.07685 C -0.04098 0.07809 -0.0415 0.07871 -0.04167 0.07963 C -0.04219 0.0821 -0.04271 0.08704 -0.04271 0.08704 C -0.04271 0.08982 -0.04289 0.0929 -0.04237 0.09537 C -0.04167 0.09784 -0.03993 0.09877 -0.03924 0.10093 C -0.03802 0.10371 -0.03802 0.10494 -0.03612 0.10648 C -0.03542 0.1071 -0.03455 0.1071 -0.03403 0.10741 C -0.03299 0.10803 -0.0323 0.10864 -0.03125 0.10926 C -0.02743 0.10895 -0.02448 0.11142 -0.02292 0.10463 C -0.02257 0.10309 -0.02257 0.10093 -0.02257 0.09908 C -0.02223 0.08797 -0.0224 0.07685 -0.02188 0.06574 C -0.02188 0.06482 -0.02118 0.06389 -0.02084 0.06297 C -0.02049 0.06173 -0.01962 0.05772 -0.01875 0.05648 C -0.01632 0.05278 -0.01615 0.05309 -0.01355 0.05185 C -0.01007 0.05216 -0.0066 0.05216 -0.00313 0.05278 C -0.00174 0.05309 -0.00035 0.05371 0.00104 0.05463 C 0.00191 0.05525 0.00277 0.05648 0.00347 0.05741 C 0.00573 0.06019 0.0059 0.0605 0.00763 0.06389 C 0.00798 0.06513 0.00816 0.06636 0.00833 0.0676 C 0.00937 0.0784 0.00816 0.07006 0.00937 0.07871 C 0.00937 0.07994 0.00954 0.08118 0.00972 0.08241 C 0.01024 0.08457 0.01111 0.08704 0.0118 0.08889 C 0.01336 0.09229 0.01406 0.09445 0.01597 0.0963 C 0.01649 0.09692 0.01718 0.09692 0.0177 0.09722 C 0.02152 0.1 0.01875 0.09846 0.02222 0.1 C 0.02465 0.09969 0.02691 0.10062 0.02916 0.09908 C 0.03038 0.09846 0.03281 0.09229 0.03368 0.08982 C 0.03541 0.08148 0.03472 0.08642 0.03368 0.06852 C 0.03368 0.0676 0.0335 0.06667 0.03333 0.06574 C 0.03263 0.06451 0.03177 0.06358 0.03125 0.06204 C 0.03073 0.06142 0.03073 0.05988 0.0302 0.05926 C 0.02934 0.05864 0.02847 0.05864 0.02743 0.05834 C 0.02673 0.05772 0.02621 0.0571 0.02534 0.05648 C 0.01961 0.05247 0.02482 0.05679 0.01979 0.05278 C 0.01892 0.05216 0.0184 0.05155 0.0177 0.05093 C 0.01684 0.05062 0.01579 0.05031 0.01493 0.05 C 0.00833 0.04753 0.01823 0.05093 0.01041 0.04815 C 0.00972 0.04692 0.00885 0.04599 0.00833 0.04445 C 0.00781 0.04383 0.00746 0.0426 0.00729 0.04167 C 0.00625 0.03858 0.00625 0.03827 0.00555 0.03519 C 0.0052 0.03025 0.00468 0.02747 0.00555 0.02222 C 0.00694 0.01605 0.00729 0.0179 0.00937 0.01482 C 0.01145 0.01173 0.01024 0.01173 0.01354 0.00926 C 0.01875 0.00525 0.01666 0.00741 0.02118 0.00556 C 0.02986 0.00216 0.02031 0.00525 0.02812 0.00278 C 0.03194 0.00309 0.03576 0.0034 0.03958 0.00371 C 0.04097 0.00401 0.0434 0.00741 0.04409 0.00834 C 0.05069 0.01636 0.0427 0.0071 0.04791 0.01297 C 0.04861 0.01266 0.0493 0.01297 0.05 0.01204 C 0.05086 0.01111 0.05121 0.00895 0.05208 0.00741 C 0.05277 0.00618 0.05364 0.00494 0.05451 0.00371 C 0.05625 0.00185 0.05972 -0.00185 0.05972 -0.00185 C 0.06041 -0.00123 0.06128 -0.00092 0.06145 0 C 0.0618 0.00278 0.06059 0.00864 0.05972 0.01111 C 0.05937 0.01297 0.05868 0.0142 0.05833 0.01574 C 0.05746 0.01945 0.05694 0.02346 0.05625 0.02685 C 0.05573 0.02871 0.0552 0.02994 0.05451 0.03148 C 0.05295 0.04692 0.05277 0.04352 0.05416 0.06574 C 0.05416 0.06729 0.05625 0.07068 0.05659 0.0713 C 0.05798 0.07099 0.05954 0.0713 0.06076 0.07037 C 0.06423 0.06821 0.06736 0.05988 0.06909 0.05556 C 0.07239 0.04815 0.07604 0.03858 0.07812 0.02963 C 0.07968 0.02253 0.08038 0.0142 0.08125 0.00648 C 0.0802 -0.00339 0.07986 -0.01358 0.07812 -0.02315 C 0.07725 -0.02685 0.07534 -0.02932 0.07395 -0.0324 C 0.07257 -0.03487 0.07118 -0.03734 0.06979 -0.03981 C 0.06371 -0.04907 0.0684 -0.04043 0.06354 -0.04722 C 0.06284 -0.04784 0.0625 -0.04907 0.0618 -0.05 C 0.05954 -0.05339 0.06128 -0.05031 0.05868 -0.05278 C 0.05243 -0.05833 0.04618 -0.0642 0.03993 -0.07037 C 0.03836 -0.07191 0.02829 -0.08179 0.02812 -0.0824 L 0.0243 -0.08796 C 0.0243 -0.0895 0.02326 -0.09876 0.02326 -0.1 C 0.02326 -0.10864 0.02343 -0.11728 0.02395 -0.12592 C 0.02395 -0.12808 0.02448 -0.13024 0.025 -0.1324 C 0.025 -0.13333 0.02517 -0.13426 0.02534 -0.13518 C 0.02586 -0.13673 0.02638 -0.13827 0.02708 -0.13981 C 0.02708 -0.14012 0.02777 -0.14722 0.02812 -0.14815 C 0.02899 -0.15154 0.02986 -0.15185 0.03125 -0.15463 C 0.03454 -0.16142 0.02882 -0.15216 0.03472 -0.16018 C 0.03541 -0.1608 0.03576 -0.16203 0.03645 -0.16296 C 0.0368 -0.16327 0.0375 -0.16327 0.03784 -0.16389 C 0.03888 -0.1642 0.03975 -0.16481 0.04062 -0.16574 C 0.04166 -0.16636 0.04253 -0.16759 0.04375 -0.16852 C 0.04444 -0.16913 0.04548 -0.16944 0.04618 -0.17037 C 0.04861 -0.17222 0.04687 -0.17191 0.0493 -0.17315 C 0.05104 -0.17376 0.05451 -0.17469 0.05451 -0.17469 C 0.0559 -0.17438 0.05746 -0.17469 0.05868 -0.17407 C 0.05937 -0.17345 0.05972 -0.17191 0.06041 -0.17129 C 0.06145 -0.16944 0.06267 -0.1679 0.06388 -0.16666 C 0.06545 -0.15339 0.06319 -0.175 0.06388 -0.14722 C 0.06423 -0.13827 0.06441 -0.12963 0.06562 -0.12129 C 0.06579 -0.11944 0.06701 -0.11882 0.0677 -0.11759 C 0.06875 -0.11142 0.06718 -0.11821 0.07013 -0.11203 C 0.07083 -0.11049 0.07118 -0.10895 0.07187 -0.1074 C 0.07204 -0.10617 0.07257 -0.10555 0.07291 -0.10463 C 0.07291 -0.10339 0.07326 -0.10216 0.07326 -0.10092 C 0.07361 -0.09938 0.07361 -0.09784 0.07395 -0.09629 C 0.07395 -0.09506 0.0743 -0.09444 0.0743 -0.09352 L 0.07534 -0.08611 C 0.075 -0.07407 0.07517 -0.06173 0.0743 -0.05 C 0.0743 -0.04815 0.07326 -0.04691 0.07291 -0.04537 C 0.07239 -0.04413 0.07204 -0.0429 0.07187 -0.04166 C 0.07152 -0.04074 0.07152 -0.0395 0.07118 -0.03889 C 0.06944 -0.0321 0.07048 -0.04105 0.06805 -0.0287 C 0.06684 -0.0216 0.06753 -0.02469 0.06597 -0.01944 C 0.0651 -0.00679 0.06527 -0.01203 0.06597 0.00648 C 0.06632 0.0142 0.06632 0.01266 0.0677 0.01852 C 0.0677 0.02099 0.06788 0.02346 0.06805 0.02593 C 0.0684 0.02778 0.06892 0.02901 0.06909 0.03056 C 0.06944 0.03334 0.06944 0.03611 0.06979 0.03889 C 0.06944 0.04352 0.06961 0.04815 0.06909 0.05278 C 0.06909 0.05432 0.06701 0.05772 0.06666 0.05834 C 0.06579 0.05957 0.06475 0.06019 0.06388 0.06111 C 0.06336 0.06173 0.06302 0.06266 0.0625 0.06297 C 0.06145 0.06389 0.06041 0.0642 0.05937 0.06482 C 0.05694 0.06636 0.05833 0.06574 0.0552 0.06667 C 0.05138 0.06636 0.04774 0.06636 0.04409 0.06574 C 0.04184 0.06543 0.04236 0.06482 0.04062 0.06297 C 0.03958 0.06204 0.03836 0.06142 0.0375 0.06019 C 0.03663 0.05957 0.03611 0.05834 0.03541 0.05741 C 0.03437 0.05648 0.03316 0.05587 0.03229 0.05463 C 0.03125 0.05371 0.03055 0.05216 0.02951 0.05093 C 0.02916 0.05031 0.02847 0.04969 0.02812 0.04908 C 0.02743 0.04661 0.02673 0.04414 0.02604 0.04167 C 0.025 0.03889 0.02343 0.03673 0.02291 0.03334 C 0.02204 0.02901 0.02274 0.03179 0.02083 0.02685 C 0.01961 0.02408 0.01961 0.02346 0.01805 0.02037 C 0.0177 0.01945 0.01718 0.01852 0.01666 0.0176 C 0.01597 0.01698 0.0151 0.01667 0.01458 0.01574 C 0.01319 0.01451 0.01198 0.01297 0.01076 0.01111 C 0.01024 0.0105 0.00989 0.00895 0.00937 0.00834 C 0.0026 0.00247 0.00677 0.00772 0.00243 0.00463 C 0.00173 0.00432 0.00121 0.0034 0.00034 0.00278 C -0.00191 0.00124 0 0.00062 0 0 Z " pathEditMode="relative" ptsTypes="AAAAAAAAAAAAAAAAAAAAAAAAAAAAAAAAAAAAAAAAAAAAAAAAAAAAAAAAAAAAAAAAAAAAAAAAAAAAAAAAAAAAAAAAAAAAAAAAAAAAAAAAAAAAAAAAAAAAAAAAAAAAAAAAAAAAAAAAAAAAAAAAAAAAAAAAAAAAAAAAAAAAAAAAAAA">
                                      <p:cBhvr>
                                        <p:cTn id="7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17 -0.0037 0.00017 -0.00741 0.00052 -0.01111 C 0.00052 -0.01296 0.00156 -0.01574 0.00208 -0.01728 C 0.00226 -0.01821 0.00243 -0.01913 0.00261 -0.02037 C 0.00278 -0.02129 0.00278 -0.02284 0.00313 -0.02407 C 0.0033 -0.025 0.00382 -0.02562 0.00417 -0.02654 C 0.00504 -0.02994 0.00504 -0.02994 0.00573 -0.03333 C 0.0066 -0.04629 0.00677 -0.04568 0.00573 -0.06481 C 0.00556 -0.06759 0.00347 -0.06821 0.00261 -0.06913 C 0.00261 -0.06944 -0.00069 -0.07376 -0.00104 -0.07407 C -0.00226 -0.07469 -0.00347 -0.07469 -0.00469 -0.07469 C -0.00521 -0.07531 -0.00573 -0.07592 -0.00625 -0.07592 C -0.0309 -0.07592 -0.02413 -0.07839 -0.03437 -0.07407 C -0.03854 -0.06666 -0.03299 -0.07654 -0.03802 -0.06666 C -0.03871 -0.06512 -0.03958 -0.0642 -0.0401 -0.06296 C -0.04167 -0.05926 -0.04288 -0.05555 -0.04427 -0.05185 C -0.04462 -0.05062 -0.04514 -0.05 -0.04531 -0.04876 C -0.04826 -0.03518 -0.04601 -0.0466 -0.04739 -0.03765 C -0.04757 -0.03673 -0.04792 -0.03611 -0.04792 -0.03518 C -0.04878 -0.02839 -0.04844 -0.02685 -0.04896 -0.01913 C -0.04913 -0.0179 -0.0493 -0.01666 -0.04948 -0.01543 C -0.05035 0.00988 -0.04913 -0.00648 -0.05052 0.00309 C -0.05087 0.00432 -0.05121 0.00803 -0.05156 0.00926 C -0.0526 0.01296 -0.05278 0.01204 -0.05417 0.01482 C -0.05469 0.01574 -0.05503 0.01667 -0.05521 0.0179 C -0.05729 0.02377 -0.05555 0.01914 -0.05677 0.02408 C -0.05712 0.02562 -0.05746 0.02654 -0.05781 0.02778 C -0.05868 0.03858 -0.05903 0.0392 -0.05677 0.05309 C -0.0566 0.05494 -0.05555 0.05617 -0.05469 0.05741 C -0.05278 0.06142 -0.05312 0.06019 -0.05 0.06296 C -0.04878 0.0642 -0.04774 0.06574 -0.04635 0.06667 C -0.04496 0.0679 -0.04323 0.06852 -0.04167 0.06975 C -0.03437 0.07408 -0.0408 0.07099 -0.03281 0.07408 C -0.03142 0.07469 -0.03003 0.07531 -0.02864 0.07593 C -0.02743 0.07654 -0.02639 0.07747 -0.025 0.07778 C -0.02326 0.0784 -0.02118 0.0784 -0.01927 0.07901 C -0.01753 0.0784 -0.0158 0.07871 -0.01406 0.07778 C -0.01198 0.07716 -0.00989 0.06852 -0.00937 0.0679 C -0.00833 0.06605 -0.00712 0.06451 -0.00625 0.06235 C -0.0059 0.06111 -0.00573 0.06019 -0.00521 0.05926 C -0.00486 0.05834 -0.00417 0.05772 -0.00364 0.05679 C -0.0033 0.05587 -0.00312 0.05463 -0.0026 0.05371 C -0.00226 0.05247 -0.00156 0.05124 -0.00104 0.05 C -0.00121 0.04198 -0.00104 0.03395 -0.00156 0.02593 C -0.00174 0.02346 -0.00278 0.0213 -0.00312 0.01852 C -0.00417 0.0142 -0.00312 0.01729 -0.00521 0.01235 C -0.00625 0.00741 -0.00521 0.0108 -0.00781 0.00679 C -0.01094 0.00185 -0.00885 0.00401 -0.01198 0 C -0.01285 -0.00092 -0.01371 -0.00154 -0.01458 -0.00247 C -0.01667 -0.00494 -0.01614 -0.00463 -0.01823 -0.00741 C -0.01996 -0.00926 -0.01996 -0.00895 -0.02135 -0.01173 C -0.02187 -0.01265 -0.02205 -0.01358 -0.02239 -0.01481 C -0.02257 -0.01543 -0.02292 -0.01636 -0.02292 -0.01728 C -0.02326 -0.01883 -0.02326 -0.02068 -0.02344 -0.02222 C -0.02378 -0.02315 -0.02413 -0.02407 -0.02448 -0.02469 C -0.02465 -0.02716 -0.02483 -0.02994 -0.025 -0.0321 C -0.02517 -0.03426 -0.02552 -0.0358 -0.02552 -0.03765 C -0.02552 -0.04321 -0.02552 -0.04846 -0.025 -0.0537 C -0.025 -0.05494 -0.02448 -0.05617 -0.02396 -0.05741 C -0.02309 -0.06018 -0.02239 -0.06142 -0.02083 -0.06358 C -0.02031 -0.06481 -0.01962 -0.06574 -0.01875 -0.06666 C -0.01632 -0.06944 -0.01406 -0.07376 -0.01094 -0.07469 C -0.00937 -0.07531 -0.00799 -0.07623 -0.00625 -0.07654 C 0.00208 -0.07932 0.00243 -0.07932 0.00938 -0.08025 C 0.01094 -0.08086 0.01233 -0.08179 0.01406 -0.0821 C 0.01632 -0.08302 0.0217 -0.08364 0.02396 -0.08395 C 0.02448 -0.08457 0.025 -0.08549 0.02552 -0.08518 C 0.02604 -0.08426 0.02622 -0.08271 0.02656 -0.08148 C 0.02743 -0.07592 0.02761 -0.07284 0.02813 -0.06728 C 0.02795 -0.06049 0.02795 -0.0537 0.02761 -0.04691 C 0.02743 -0.04599 0.02674 -0.04537 0.02656 -0.04444 C 0.02604 -0.04321 0.02587 -0.04166 0.02552 -0.04074 C 0.02431 -0.03765 0.02309 -0.03487 0.02188 -0.0321 C 0.01823 -0.02407 0.02118 -0.03117 0.01823 -0.02407 C 0.01545 -0.01759 0.01788 -0.02253 0.01406 -0.01666 C 0.01337 -0.01574 0.01302 -0.0145 0.0125 -0.01358 C 0.01111 -0.01234 0.00833 -0.00987 0.00833 -0.00987 C 0.00747 -0.01049 0.00642 -0.01111 0.00573 -0.01173 C 0.00504 -0.01265 0.00469 -0.01389 0.00417 -0.01481 C 0.00208 -0.0179 -0.00017 -0.02068 -0.00208 -0.02407 C -0.00677 -0.03086 -0.0066 -0.03025 -0.01042 -0.0395 C -0.01215 -0.04352 -0.01371 -0.04753 -0.0151 -0.05185 C -0.01597 -0.05339 -0.01632 -0.05555 -0.01719 -0.05741 L -0.01927 -0.06111 C -0.01962 -0.06234 -0.02014 -0.06389 -0.02031 -0.06543 C -0.02066 -0.06636 -0.02066 -0.06759 -0.02083 -0.06852 C -0.02118 -0.06944 -0.02153 -0.07037 -0.02187 -0.07099 C -0.02205 -0.07284 -0.02239 -0.07407 -0.02239 -0.07592 C -0.02239 -0.08611 -0.02309 -0.09722 -0.02135 -0.10741 C -0.01858 -0.12376 -0.02187 -0.10401 -0.01927 -0.11666 C -0.01892 -0.11883 -0.01892 -0.12068 -0.01823 -0.12284 C -0.01805 -0.12407 -0.01753 -0.12469 -0.01719 -0.12592 L -0.0151 -0.13889 C -0.01476 -0.14074 -0.01441 -0.1429 -0.01406 -0.14506 C -0.01371 -0.14815 -0.01267 -0.15617 -0.01198 -0.15926 C -0.01163 -0.16142 -0.01111 -0.16358 -0.01042 -0.16543 C -0.00712 -0.17654 -0.01076 -0.15895 -0.00677 -0.17654 C -0.00642 -0.17839 -0.00625 -0.17994 -0.00573 -0.18148 C -0.00538 -0.18271 -0.00469 -0.18364 -0.00417 -0.18518 C -0.00382 -0.1858 -0.00364 -0.18704 -0.00312 -0.18765 C -0.0026 -0.1892 -0.00174 -0.19012 -0.00104 -0.19136 C -0.00069 -0.19228 -0.00052 -0.19352 0 -0.19444 C 0.00451 -0.20154 0.00295 -0.19815 0.00729 -0.20247 C 0.00833 -0.2037 0.0092 -0.20555 0.01042 -0.20617 C 0.01094 -0.20679 0.01129 -0.2071 0.01198 -0.20741 C 0.01649 -0.20957 0.01181 -0.20679 0.01563 -0.20895 C 0.01615 -0.20864 0.01667 -0.20864 0.01719 -0.20802 C 0.01806 -0.20679 0.01962 -0.20401 0.02031 -0.20185 C 0.02066 -0.20031 0.02118 -0.19629 0.02136 -0.19506 C 0.02222 -0.17346 0.0224 -0.1787 0.02083 -0.14444 C 0.02066 -0.14136 0.0191 -0.13642 0.01823 -0.13395 C 0.01771 -0.13302 0.01719 -0.1321 0.01667 -0.13148 C 0.01684 -0.12778 0.01649 -0.12376 0.01719 -0.12037 C 0.01736 -0.11821 0.0184 -0.11697 0.01927 -0.11543 C 0.02066 -0.11265 0.02257 -0.11049 0.02396 -0.10741 C 0.02622 -0.10123 0.02344 -0.10802 0.02656 -0.10185 C 0.03056 -0.09352 0.0257 -0.10216 0.02969 -0.09506 C 0.02986 -0.09444 0.02986 -0.09321 0.03021 -0.09259 C 0.03056 -0.09105 0.03125 -0.09012 0.03177 -0.08889 C 0.03229 -0.08734 0.03281 -0.0858 0.03333 -0.08395 C 0.03299 -0.07654 0.03316 -0.06852 0.03281 -0.06111 C 0.03264 -0.05926 0.03212 -0.05771 0.03177 -0.05617 C 0.03056 -0.05216 0.03056 -0.05463 0.02969 -0.05 C 0.02708 -0.03673 0.02986 -0.04722 0.02761 -0.03889 C 0.02726 -0.03673 0.02639 -0.03086 0.02604 -0.02963 C 0.0257 -0.02839 0.02517 -0.02778 0.025 -0.02654 C 0.02379 -0.02253 0.02396 -0.02068 0.0224 -0.01666 C 0.0217 -0.01512 0.02083 -0.0142 0.02031 -0.01296 C 0.01927 -0.01111 0.01858 -0.00895 0.01771 -0.00741 C 0.01667 -0.00525 0.01597 -0.00247 0.01458 -0.00185 L 0.01146 0 C 0.00955 -0.00062 0.00747 -0.00062 0.00573 -0.00185 C 0.00469 -0.00247 0.00382 -0.00401 0.00313 -0.00555 C -0.00399 -0.0179 0.00156 -0.01018 -0.00312 -0.01666 C -0.00399 -0.01975 -0.00503 -0.02253 -0.00573 -0.02592 C -0.00868 -0.03765 -0.00486 -0.02531 -0.00833 -0.0358 C -0.00851 -0.03765 -0.00868 -0.0392 -0.00885 -0.04074 C -0.00955 -0.04537 -0.01024 -0.04815 -0.01094 -0.05247 C -0.01233 -0.06636 -0.01042 -0.04846 -0.01302 -0.06543 C -0.01354 -0.06852 -0.01406 -0.07469 -0.01406 -0.07469 C -0.01424 -0.07839 -0.01458 -0.08642 -0.0151 -0.09074 C -0.01545 -0.09259 -0.01614 -0.09629 -0.01614 -0.09629 C -0.01649 -0.11574 -0.01354 -0.13673 -0.01771 -0.15555 C -0.01805 -0.15679 -0.01858 -0.15833 -0.01875 -0.15987 C -0.01944 -0.16296 -0.01927 -0.16327 -0.02031 -0.16543 C -0.02135 -0.16759 -0.02239 -0.16913 -0.02344 -0.17099 C -0.02396 -0.17222 -0.02448 -0.17315 -0.025 -0.17407 C -0.02552 -0.17469 -0.02604 -0.17531 -0.02656 -0.17592 C -0.02795 -0.17654 -0.03073 -0.17778 -0.03073 -0.17778 C -0.0342 -0.17716 -0.03767 -0.17654 -0.04114 -0.17592 C -0.04184 -0.17562 -0.04219 -0.175 -0.04271 -0.17469 C -0.0434 -0.17438 -0.0441 -0.17438 -0.04479 -0.17407 C -0.05069 -0.17037 -0.04462 -0.17346 -0.04948 -0.17099 C -0.05035 -0.16975 -0.05347 -0.16512 -0.05417 -0.16173 C -0.05469 -0.16018 -0.05486 -0.15802 -0.05521 -0.15617 C -0.05608 -0.15185 -0.05555 -0.15432 -0.05677 -0.14876 C -0.05764 -0.12839 -0.05764 -0.13457 -0.05625 -0.10741 C -0.05625 -0.10617 -0.0559 -0.10555 -0.05573 -0.10432 C -0.0559 -0.09876 -0.05573 -0.09259 -0.05625 -0.08704 C -0.05642 -0.0858 -0.05746 -0.08642 -0.05781 -0.0858 C -0.05851 -0.08549 -0.05885 -0.08457 -0.05937 -0.08395 C -0.06076 -0.08333 -0.06354 -0.0821 -0.06354 -0.0821 C -0.06719 -0.07592 -0.06545 -0.07808 -0.06823 -0.07469 C -0.06858 -0.07407 -0.06892 -0.07284 -0.06927 -0.07222 C -0.06979 -0.07068 -0.07049 -0.06975 -0.07083 -0.06852 C -0.07239 -0.06358 -0.06996 -0.06728 -0.07292 -0.06358 C -0.07361 -0.06173 -0.07535 -0.06049 -0.075 -0.05802 C -0.07465 -0.05494 -0.07465 -0.05185 -0.07396 -0.04876 C -0.07378 -0.04784 -0.07292 -0.04784 -0.07239 -0.04691 C -0.06996 -0.04321 -0.0717 -0.04413 -0.06771 -0.04074 C -0.06302 -0.03642 -0.06493 -0.03827 -0.06198 -0.03518 L -0.06094 -0.02963 C -0.06076 -0.02839 -0.06094 -0.02747 -0.06042 -0.02654 L -0.05729 -0.02099 C -0.05712 -0.02037 -0.05712 -0.01913 -0.05677 -0.01852 C -0.0566 -0.01728 -0.05608 -0.01666 -0.05573 -0.01543 C -0.05399 -0.00555 -0.0566 -0.01358 -0.05417 -0.00741 C -0.05382 -0.00494 -0.05364 -0.00339 -0.0526 -0.00185 C -0.05087 0.00154 -0.05052 0.00062 -0.04844 0.00309 C -0.04739 0.00401 -0.04653 0.00587 -0.04531 0.00679 L -0.04219 0.00864 L -0.00729 0.00679 C -0.00677 0.00648 -0.00625 0.00617 -0.00573 0.00556 C -0.00503 0.00525 -0.00434 0.00463 -0.00364 0.00371 C -0.00052 0.00031 -0.00069 0.00062 0 0 Z " pathEditMode="relative" ptsTypes="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73" dur="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22 -0.00309 0.00261 -0.00556 0.00365 -0.00864 C 0.004 -0.00957 0.00382 -0.01111 0.00417 -0.01235 C 0.00417 -0.01327 0.00452 -0.0142 0.00469 -0.01482 C 0.00486 -0.01667 0.00486 -0.01883 0.00521 -0.02037 C 0.00521 -0.02161 0.00573 -0.02222 0.00573 -0.02346 C 0.00573 -0.0358 0.00539 -0.04815 0.00521 -0.06049 C 0.00504 -0.06636 0.00486 -0.06636 0.00417 -0.07037 C 0.00417 -0.07407 0.00348 -0.08457 0.00573 -0.08889 C 0.00608 -0.08982 0.00677 -0.09012 0.0073 -0.09074 C 0.0099 -0.09074 0.0125 -0.09074 0.01511 -0.09012 C 0.01615 -0.08982 0.01702 -0.08858 0.01823 -0.08827 C 0.02414 -0.08519 0.01684 -0.08982 0.02448 -0.08519 C 0.0257 -0.08457 0.02778 -0.08303 0.02917 -0.08148 C 0.02969 -0.08117 0.03021 -0.08025 0.03073 -0.07963 C 0.03282 -0.07222 0.03073 -0.07994 0.0323 -0.07222 C 0.0342 -0.06204 0.03247 -0.07284 0.03386 -0.0642 C 0.03351 -0.0534 0.03559 -0.04599 0.0323 -0.03889 C 0.03056 -0.03549 0.03091 -0.03673 0.02865 -0.03457 C 0.02795 -0.03395 0.02761 -0.03303 0.02709 -0.03272 C 0.02657 -0.0321 0.02587 -0.0321 0.02552 -0.03148 C 0.02431 -0.03056 0.0224 -0.02778 0.0224 -0.02778 C 0.02205 -0.02716 0.02153 -0.02624 0.02136 -0.02531 C 0.02032 -0.02099 0.02118 -0.0213 0.02032 -0.0179 C 0.01997 -0.01667 0.01962 -0.01605 0.01927 -0.01482 C 0.01945 -0.01049 0.01945 -0.00617 0.0198 -0.00185 C 0.0198 0 0.02084 0.00278 0.02136 0.00432 C 0.02205 0.00741 0.02153 0.00802 0.02292 0.01111 C 0.02327 0.01204 0.02396 0.01296 0.02448 0.01358 C 0.02622 0.02006 0.025 0.01636 0.02865 0.02469 C 0.02917 0.02593 0.02952 0.02778 0.03021 0.02839 C 0.0316 0.03025 0.03299 0.03179 0.03438 0.03395 C 0.03698 0.03858 0.03664 0.03951 0.03959 0.04136 C 0.04358 0.04444 0.0448 0.04383 0.05 0.04506 C 0.05209 0.04506 0.05417 0.04506 0.05625 0.04444 C 0.05677 0.04414 0.05712 0.04228 0.05782 0.04259 C 0.05834 0.04259 0.05851 0.04444 0.05886 0.04506 C 0.05868 0.0463 0.05851 0.04784 0.05834 0.04876 C 0.05799 0.05062 0.05747 0.05185 0.0573 0.0537 C 0.05695 0.05494 0.05695 0.05679 0.05677 0.05802 C 0.05695 0.06049 0.0566 0.06327 0.0573 0.06543 C 0.05747 0.06636 0.05816 0.06667 0.05886 0.06667 C 0.06042 0.06667 0.06198 0.06605 0.06355 0.06543 C 0.06389 0.06481 0.06407 0.06358 0.06459 0.06296 C 0.06493 0.06204 0.0658 0.06204 0.06615 0.06111 C 0.06667 0.05926 0.06684 0.05741 0.06719 0.05555 C 0.06823 0.04907 0.06684 0.05679 0.06823 0.04815 C 0.06823 0.04691 0.06858 0.0463 0.06875 0.04506 C 0.06893 0.04352 0.06893 0.04136 0.06927 0.03951 C 0.06997 0.03642 0.07101 0.03333 0.07188 0.03025 C 0.07223 0.02901 0.0724 0.02778 0.07292 0.02654 C 0.07535 0.01914 0.07396 0.02376 0.07709 0.01296 L 0.07813 0.00926 L 0.07917 0.00555 C 0.08039 -0.00556 0.08021 -0.00278 0.07865 -0.02161 C 0.07778 -0.02963 0.07726 -0.02562 0.07605 -0.03086 C 0.07552 -0.03241 0.07535 -0.03457 0.075 -0.03642 C 0.07448 -0.03796 0.07379 -0.0392 0.07344 -0.04074 C 0.07275 -0.04259 0.07257 -0.04475 0.07188 -0.0463 C 0.07084 -0.04877 0.0658 -0.05926 0.06407 -0.06296 C 0.06285 -0.06574 0.06146 -0.06852 0.06042 -0.07161 C 0.05677 -0.08086 0.05955 -0.07284 0.05677 -0.08333 C 0.05087 -0.10556 0.05486 -0.08796 0.05157 -0.10494 C 0.04775 -0.12407 0.05209 -0.10216 0.04844 -0.1179 C 0.04792 -0.11975 0.04705 -0.12469 0.04688 -0.12716 C 0.04653 -0.12901 0.04653 -0.13148 0.04636 -0.13333 C 0.04653 -0.14198 0.04653 -0.15031 0.04688 -0.15864 C 0.04688 -0.15957 0.04705 -0.16049 0.0474 -0.16111 C 0.04792 -0.16327 0.04879 -0.16482 0.04948 -0.16667 C 0.05122 -0.17315 0.04948 -0.16821 0.05209 -0.17346 C 0.05278 -0.17469 0.0533 -0.17654 0.05417 -0.17778 C 0.05486 -0.17932 0.05591 -0.18025 0.05677 -0.18148 C 0.0573 -0.18272 0.05764 -0.18426 0.05834 -0.18519 C 0.0599 -0.18766 0.06198 -0.18827 0.06355 -0.19074 C 0.06493 -0.19352 0.06528 -0.19445 0.06719 -0.1963 C 0.06771 -0.19722 0.06858 -0.19753 0.06927 -0.19815 C 0.07049 -0.20031 0.07136 -0.20309 0.07292 -0.20494 C 0.07344 -0.20556 0.07396 -0.20586 0.07448 -0.20679 C 0.07535 -0.20772 0.07605 -0.20926 0.07709 -0.21049 C 0.07865 -0.21204 0.08004 -0.21235 0.08177 -0.21296 C 0.0823 -0.21327 0.08282 -0.21358 0.08334 -0.21389 C 0.0842 -0.21358 0.08507 -0.21358 0.08594 -0.21296 C 0.08646 -0.21266 0.08698 -0.21204 0.0875 -0.21111 C 0.09393 -0.19815 0.09132 -0.20401 0.09375 -0.19445 C 0.0941 -0.19321 0.09445 -0.19228 0.0948 -0.19074 C 0.09497 -0.18982 0.09514 -0.18827 0.09532 -0.18704 C 0.09566 -0.18519 0.09601 -0.18333 0.09636 -0.18148 C 0.09653 -0.18086 0.0967 -0.17994 0.09688 -0.17901 L 0.09792 -0.1679 C 0.09757 -0.15556 0.09723 -0.14352 0.09688 -0.13148 C 0.0967 -0.13025 0.0967 -0.12901 0.09636 -0.12778 C 0.09584 -0.12654 0.0948 -0.12562 0.09427 -0.12407 C 0.09219 -0.12037 0.08993 -0.1142 0.0875 -0.11111 L 0.08594 -0.10926 C 0.08473 -0.10278 0.08629 -0.1108 0.08438 -0.10309 C 0.08368 -0.1 0.08368 -0.09907 0.08334 -0.09568 C 0.08316 -0.09445 0.08299 -0.09383 0.08282 -0.09259 C 0.08299 -0.08642 0.08282 -0.07963 0.08334 -0.07346 C 0.08334 -0.07222 0.08403 -0.07161 0.08438 -0.07037 C 0.08455 -0.06975 0.08455 -0.06852 0.0849 -0.0679 C 0.08542 -0.06574 0.08698 -0.06266 0.08802 -0.06111 C 0.08837 -0.06049 0.08889 -0.05988 0.08959 -0.05926 C 0.09028 -0.05895 0.09132 -0.05895 0.09219 -0.05864 C 0.09289 -0.05833 0.09358 -0.05803 0.09427 -0.05741 C 0.0974 -0.05803 0.10052 -0.05741 0.10365 -0.05864 C 0.10452 -0.05895 0.10504 -0.0608 0.10573 -0.06235 C 0.11042 -0.07161 0.10434 -0.0608 0.10886 -0.06852 C 0.11042 -0.07747 0.10782 -0.06358 0.11042 -0.07531 C 0.11077 -0.07685 0.11146 -0.08086 0.11146 -0.08086 C 0.11164 -0.08457 0.11164 -0.08827 0.11198 -0.09198 C 0.11233 -0.09815 0.11355 -0.09846 0.11198 -0.10679 C 0.11025 -0.11512 0.10938 -0.11327 0.10677 -0.1179 C 0.10521 -0.12006 0.10295 -0.12531 0.10105 -0.12716 C 0.1 -0.12809 0.09896 -0.1284 0.09792 -0.12901 C 0.0974 -0.12963 0.09688 -0.13025 0.09636 -0.13086 C 0.09532 -0.13148 0.09184 -0.13241 0.09115 -0.13272 C 0.08733 -0.1321 0.08351 -0.13241 0.07969 -0.13148 C 0.0783 -0.13148 0.07552 -0.12809 0.07448 -0.12716 C 0.06598 -0.11728 0.07257 -0.12531 0.06771 -0.1179 C 0.06493 -0.11358 0.06337 -0.11389 0.06094 -0.10679 C 0.05955 -0.10247 0.05816 -0.09846 0.05677 -0.09445 C 0.05643 -0.09383 0.05608 -0.09259 0.05573 -0.09198 C 0.04966 -0.07994 0.05469 -0.09136 0.05105 -0.08272 C 0.04618 -0.08333 0.04132 -0.08364 0.03646 -0.08457 C 0.03559 -0.08457 0.03334 -0.08673 0.03282 -0.08704 C 0.03212 -0.08766 0.03177 -0.08858 0.03125 -0.08889 C 0.03056 -0.08951 0.02986 -0.08951 0.02917 -0.09012 L 0.02448 -0.08827 C 0.02379 -0.08796 0.02292 -0.08766 0.0224 -0.08704 C 0.01997 -0.08549 0.01841 -0.08395 0.01667 -0.08148 C 0.0158 -0.08086 0.01511 -0.07994 0.01459 -0.07901 C 0.0132 -0.07654 0.01268 -0.07438 0.01198 -0.07161 C 0.01216 -0.06543 0.01181 -0.05957 0.0125 -0.0537 C 0.0125 -0.05278 0.01528 -0.04352 0.01615 -0.04198 C 0.01667 -0.04043 0.01754 -0.03951 0.01823 -0.03827 C 0.01945 -0.03549 0.02032 -0.0321 0.02188 -0.02963 C 0.02344 -0.02747 0.0257 -0.02407 0.02761 -0.02222 C 0.03473 -0.01605 0.0342 -0.01728 0.04011 -0.01296 C 0.04132 -0.01235 0.04236 -0.01111 0.04375 -0.01049 C 0.0448 -0.00988 0.04618 -0.00988 0.0474 -0.00926 C 0.04861 -0.00895 0.04983 -0.00803 0.05105 -0.00741 C 0.05382 -0.00648 0.05747 -0.00617 0.06042 -0.00556 C 0.06285 -0.00617 0.06528 -0.00617 0.06771 -0.00679 C 0.06823 -0.00679 0.06858 -0.00741 0.06927 -0.00741 C 0.07188 -0.00741 0.07448 -0.00679 0.07709 -0.00679 C 0.07778 -0.00617 0.07848 -0.00525 0.07917 -0.00494 C 0.08195 -0.00247 0.0849 -0.00093 0.0875 0.00185 C 0.08872 0.00309 0.08976 0.00432 0.09115 0.00555 C 0.09323 0.0071 0.09445 0.00679 0.09636 0.00926 C 0.09688 0.00988 0.09723 0.01111 0.09792 0.01173 C 0.09827 0.01265 0.09896 0.01296 0.09948 0.01358 C 0.1 0.01481 0.10052 0.01605 0.10105 0.01728 C 0.10174 0.01975 0.10191 0.02531 0.10209 0.02654 C 0.10243 0.03117 0.10243 0.03055 0.10313 0.03395 C 0.10295 0.03765 0.10313 0.04105 0.10261 0.04444 C 0.10243 0.04568 0.10139 0.04599 0.10105 0.04691 C 0.09931 0.05093 0.10087 0.04907 0.09844 0.05185 C 0.09775 0.05247 0.09705 0.05309 0.09636 0.0537 C 0.09427 0.05432 0.09011 0.05555 0.09011 0.05555 C 0.08542 0.05494 0.08073 0.05525 0.07605 0.05432 C 0.07518 0.05432 0.07466 0.05309 0.07396 0.05247 C 0.07327 0.05216 0.07257 0.05185 0.07188 0.05185 C 0.07136 0.05062 0.07084 0.04969 0.07032 0.04876 C 0.06962 0.04815 0.06875 0.04784 0.06823 0.04691 C 0.06806 0.04691 0.06181 0.03734 0.06042 0.0321 C 0.05955 0.02963 0.05868 0.02469 0.05834 0.02222 C 0.05816 0.02099 0.05799 0.02006 0.05782 0.01914 C 0.05747 0.0179 0.05712 0.01605 0.05677 0.01481 C 0.05643 0.01327 0.05591 0.01234 0.05573 0.01111 C 0.05539 0.01018 0.05539 0.00895 0.05521 0.00802 C 0.05434 0.00494 0.05348 0.00185 0.05261 -0.00124 C 0.05209 -0.00247 0.05122 -0.00617 0.05052 -0.00741 C 0.04948 -0.00926 0.04861 -0.00957 0.0474 -0.01049 C 0.04375 -0.00988 0.04011 -0.00988 0.03646 -0.00926 C 0.03577 -0.00926 0.03542 -0.00864 0.0349 -0.00864 C 0.0342 -0.00803 0.03351 -0.00803 0.03282 -0.00741 C 0.0323 -0.00741 0.03177 -0.00679 0.03125 -0.00679 C 0.03056 -0.00617 0.02986 -0.00617 0.02917 -0.00556 C 0.02865 -0.00556 0.02813 -0.00494 0.02761 -0.00494 C 0.02674 -0.00432 0.0257 -0.00432 0.025 -0.0037 C 0.02379 -0.0034 0.02292 -0.00247 0.02188 -0.00185 L 0.0198 -0.00124 C 0.0191 0 0.01841 0.00093 0.01771 0.00185 C 0.01667 0.00247 0.01459 0.0037 0.01459 0.0037 C 0.01355 0.00309 0.01146 0.00278 0.01042 0.00185 C 0.00973 0.00123 0.00938 0.00062 0.00886 0 C 0.00851 -0.00124 0.00834 -0.00247 0.00782 -0.00309 C 0.00712 -0.0037 0.00625 -0.0034 0.00573 -0.0037 C 0.00417 -0.00463 0.00087 -0.00062 0 0 Z " pathEditMode="relative" ptsTypes="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75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12 0.00061 0.00625 0.00061 0.00937 0.00123 C 0.01076 0.00123 0.01215 0.00154 0.01354 0.00185 C 0.01493 0.00247 0.01614 0.0037 0.0177 0.0037 L 0.025 0.00493 C 0.0302 0.00802 0.02204 0.00308 0.02864 0.00679 C 0.02968 0.0071 0.03055 0.00802 0.03177 0.00864 L 0.03489 0.00956 L 0.06093 0.00864 C 0.06215 0.00833 0.06302 0.00617 0.06406 0.00493 L 0.06562 0.00308 C 0.06649 0.00031 0.06909 -0.00679 0.06979 -0.00741 C 0.0769 -0.01358 0.06701 -0.00432 0.07343 -0.01173 C 0.0743 -0.01297 0.07552 -0.01358 0.07656 -0.01482 C 0.07708 -0.01513 0.0776 -0.01605 0.07812 -0.01667 C 0.08211 -0.02068 0.07829 -0.01574 0.08229 -0.02099 C 0.08263 -0.02284 0.08298 -0.02469 0.08333 -0.02655 C 0.0835 -0.0284 0.08368 -0.03056 0.08385 -0.0321 C 0.08402 -0.03365 0.0842 -0.03457 0.08437 -0.03581 C 0.08472 -0.0426 0.08437 -0.04969 0.08541 -0.05618 C 0.08663 -0.06513 0.08611 -0.06111 0.08697 -0.06852 C 0.08715 -0.09198 0.08715 -0.11544 0.0875 -0.13889 C 0.0875 -0.14074 0.08784 -0.1426 0.08802 -0.14445 C 0.08836 -0.14692 0.08871 -0.14939 0.08906 -0.15186 C 0.0894 -0.15402 0.0901 -0.1571 0.09062 -0.15926 C 0.09079 -0.16111 0.09079 -0.16297 0.09114 -0.16482 C 0.09149 -0.16605 0.09218 -0.16698 0.0927 -0.16852 C 0.0934 -0.17007 0.09409 -0.17223 0.09479 -0.17408 C 0.09565 -0.17624 0.09635 -0.1784 0.09739 -0.18025 C 0.09791 -0.18148 0.09843 -0.1821 0.09895 -0.18334 C 0.10138 -0.1963 0.09895 -0.18272 0.10052 -0.1926 C 0.10069 -0.19352 0.10086 -0.19414 0.10104 -0.19507 C 0.10225 -0.2034 0.10086 -0.19507 0.10208 -0.20186 C 0.10312 -0.21852 0.10329 -0.2179 0.10156 -0.24321 C 0.10138 -0.24661 0.09843 -0.24846 0.09739 -0.25 C 0.09652 -0.25093 0.09565 -0.25247 0.09479 -0.25371 C 0.09322 -0.25556 0.0901 -0.25926 0.0901 -0.25926 C 0.08975 -0.25988 0.0894 -0.26111 0.08906 -0.26173 C 0.08784 -0.26389 0.08732 -0.26389 0.08593 -0.26482 C 0.08038 -0.26852 0.08628 -0.26482 0.08072 -0.26729 C 0.0802 -0.2676 0.07968 -0.2679 0.07916 -0.26852 C 0.07743 -0.26945 0.07517 -0.2713 0.07343 -0.27223 C 0.07204 -0.27253 0.07065 -0.27253 0.06927 -0.27284 C 0.06753 -0.27346 0.06579 -0.27439 0.06406 -0.27469 L 0.05677 -0.27655 C 0.05156 -0.27655 0.04618 -0.27686 0.04114 -0.27593 C 0.04027 -0.27562 0.03975 -0.27408 0.03958 -0.27284 C 0.03888 -0.27068 0.03906 -0.2679 0.03854 -0.26544 C 0.03645 -0.25618 0.03819 -0.26513 0.03697 -0.25741 C 0.03663 -0.25525 0.03611 -0.25371 0.03593 -0.25186 C 0.03541 -0.24877 0.03489 -0.2426 0.03489 -0.2426 C 0.03506 -0.23581 0.03489 -0.22871 0.03541 -0.22223 C 0.03541 -0.22037 0.03611 -0.21914 0.03645 -0.21729 C 0.03993 -0.2 0.03541 -0.21976 0.03854 -0.20926 C 0.03871 -0.20834 0.03871 -0.2071 0.03906 -0.20618 C 0.0394 -0.20494 0.0401 -0.20402 0.04062 -0.20247 C 0.04236 -0.19846 0.04184 -0.19784 0.04531 -0.19321 C 0.0467 -0.19136 0.04809 -0.18982 0.04947 -0.18766 C 0.05052 -0.18642 0.05156 -0.18488 0.0526 -0.18334 C 0.05555 -0.1784 0.0526 -0.1821 0.05572 -0.1784 C 0.05659 -0.17192 0.05555 -0.17747 0.05729 -0.17223 C 0.05798 -0.16976 0.05937 -0.16482 0.05937 -0.16482 C 0.06024 -0.15618 0.06041 -0.1571 0.05937 -0.14445 C 0.0592 -0.14321 0.05885 -0.14229 0.05833 -0.14136 C 0.05781 -0.14105 0.05729 -0.14074 0.05677 -0.14074 C 0.05243 -0.14074 0.04791 -0.14044 0.04375 -0.14136 C 0.04253 -0.14198 0.04184 -0.14476 0.04062 -0.14507 L 0.03854 -0.1463 C 0.0368 -0.14815 0.03489 -0.14969 0.03333 -0.15186 C 0.03263 -0.15247 0.03194 -0.15371 0.03125 -0.15432 C 0.02986 -0.15587 0.02829 -0.15679 0.02708 -0.15803 C 0.02309 -0.16235 0.0269 -0.16019 0.02291 -0.16173 C 0.02187 -0.16358 0.02065 -0.16482 0.01979 -0.16667 C 0.01909 -0.1676 0.01875 -0.16914 0.01822 -0.17037 C 0.01579 -0.17439 0.0151 -0.175 0.01302 -0.17778 C 0.01163 -0.18426 0.01354 -0.17655 0.01093 -0.1821 C 0.01041 -0.18334 0.01024 -0.18488 0.00989 -0.18581 C 0.00798 -0.19136 0.00868 -0.18797 0.00729 -0.1926 C 0.00677 -0.19352 0.00659 -0.19507 0.00625 -0.1963 C 0.00486 -0.2 0.00451 -0.20062 0.00364 -0.20432 C 0.00329 -0.20525 0.00329 -0.20618 0.00312 -0.20741 C 0.00295 -0.20988 0.00277 -0.21235 0.0026 -0.21482 C 0.00243 -0.21605 0.00208 -0.21698 0.00208 -0.21852 C 0.00208 -0.22439 0.00225 -0.23087 0.00312 -0.23704 C 0.00312 -0.23797 0.00347 -0.23889 0.00364 -0.23951 C 0.00329 -0.24198 0.00347 -0.24537 0.0026 -0.24692 C 0.00225 -0.24753 -0.00105 -0.24568 -0.00157 -0.24507 C -0.00209 -0.24445 -0.00278 -0.24352 -0.00313 -0.2426 C -0.00348 -0.24167 -0.00348 -0.24044 -0.00365 -0.23951 C -0.00469 -0.23581 -0.00487 -0.23581 -0.00625 -0.2321 C -0.00764 -0.22562 -0.00591 -0.23365 -0.00782 -0.22593 C -0.00816 -0.225 -0.00816 -0.22377 -0.00834 -0.22284 C -0.00938 -0.21821 -0.00938 -0.21883 -0.01042 -0.21482 C -0.0106 -0.21358 -0.01094 -0.21235 -0.01094 -0.21111 C -0.01129 -0.20895 -0.01129 -0.20648 -0.01146 -0.20432 C -0.01181 -0.20247 -0.0125 -0.19877 -0.0125 -0.19877 C -0.01268 -0.19692 -0.01285 -0.19445 -0.01303 -0.1926 C -0.01337 -0.1892 -0.01424 -0.18303 -0.01459 -0.18025 C -0.01494 -0.17871 -0.01528 -0.17716 -0.01563 -0.17593 C -0.0158 -0.17223 -0.01598 -0.16883 -0.01615 -0.16544 C -0.01632 -0.16451 -0.01667 -0.16389 -0.01667 -0.16297 C -0.01667 -0.15648 -0.01667 -0.15031 -0.01615 -0.14445 C -0.01598 -0.14013 -0.01494 -0.13858 -0.01407 -0.13519 C -0.01372 -0.13334 -0.01303 -0.12963 -0.01303 -0.12963 C -0.01337 -0.12408 -0.01355 -0.11667 -0.01407 -0.11111 C -0.01424 -0.10988 -0.01441 -0.10926 -0.01459 -0.10803 C -0.01528 -0.09753 -0.01563 -0.0963 -0.01459 -0.08395 C -0.01459 -0.0821 -0.01389 -0.08025 -0.01355 -0.0784 L -0.01198 -0.07037 L -0.01094 -0.06482 C -0.01077 -0.06358 -0.01077 -0.06266 -0.01042 -0.06173 L -0.00938 -0.05926 C -0.00782 -0.04753 -0.0099 -0.06204 -0.00834 -0.05247 C -0.00712 -0.04445 -0.00869 -0.05278 -0.0073 -0.0463 C -0.00764 -0.04414 -0.00782 -0.04013 -0.00834 -0.03766 C -0.00869 -0.03673 -0.00903 -0.03581 -0.00938 -0.03519 C -0.00973 -0.03241 -0.01042 -0.02624 -0.01042 -0.02408 C -0.01042 -0.02007 -0.01042 -0.01636 -0.0099 -0.01297 C -0.00973 -0.01081 -0.00886 -0.00926 -0.00834 -0.00741 C -0.00799 -0.00587 -0.00782 -0.00402 -0.0073 -0.00247 C -0.00695 -0.00155 -0.00625 -0.00093 -0.00573 0 C -0.00539 0.00092 -0.00504 0.00185 -0.00469 0.00308 C 0.00017 0.00185 -0.00087 0.00061 0 0 Z " pathEditMode="relative" ptsTypes="AAAAAAAAAAAAAAAAAAAAAAAAAAAAAAAAAAAAAAAAAAAAAAAAAAAAAAAAAAAAAAAAAAAAAAAAAAAAAAAAAAAAAAAAAAAAAAAAAAAAAAAAAAAAAAAAAAAAAAAAAAAA">
                                      <p:cBhvr>
                                        <p:cTn id="77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18 0.00309 0 0.00648 0.00053 0.00926 C 0.0007 0.01173 0.00174 0.01297 0.00313 0.01297 C 0.00608 0.01358 0.00938 0.01358 0.0125 0.0142 C 0.01719 0.01358 0.02188 0.01358 0.02657 0.01297 C 0.02726 0.01297 0.02778 0.01235 0.02865 0.01235 C 0.03212 0.01173 0.03594 0.01173 0.03959 0.01111 C 0.04098 0.01111 0.04237 0.0108 0.04375 0.0105 C 0.04428 0.01019 0.04462 0.00957 0.04532 0.00926 C 0.04601 0.00895 0.04688 0.00864 0.04792 0.00864 C 0.04948 0.00803 0.05139 0.00803 0.05313 0.00741 C 0.05365 0.00679 0.054 0.00617 0.05469 0.00556 C 0.05556 0.00494 0.05678 0.00432 0.05782 0.00371 C 0.06355 0.00031 0.05868 0.00309 0.07292 0.00185 C 0.07362 0.00124 0.07431 0.00093 0.075 0 C 0.07639 -0.00185 0.07622 -0.00524 0.07657 -0.00802 C 0.07657 -0.00987 0.07691 -0.01111 0.07709 -0.01296 C 0.07726 -0.01666 0.07761 -0.02068 0.07761 -0.02469 C 0.07761 -0.06543 0.07952 -0.05401 0.07657 -0.07037 C 0.07674 -0.07469 0.07691 -0.07932 0.07709 -0.08395 C 0.07761 -0.10524 0.07743 -0.10216 0.07813 -0.12469 C 0.07813 -0.13055 0.07848 -0.1358 0.07865 -0.14136 C 0.07848 -0.14938 0.07813 -0.15741 0.07813 -0.16543 C 0.07778 -0.1787 0.07778 -0.19228 0.07761 -0.20555 C 0.07743 -0.20679 0.07709 -0.20771 0.07709 -0.20926 C 0.07431 -0.23333 0.079 -0.19537 0.07553 -0.22037 C 0.07535 -0.2216 0.07518 -0.22284 0.075 -0.22407 C 0.07431 -0.22592 0.07362 -0.22778 0.07292 -0.22963 C 0.07257 -0.23024 0.07205 -0.23117 0.07188 -0.2321 C 0.07084 -0.23549 0.07066 -0.23549 0.07032 -0.23889 C 0.06997 -0.23981 0.07014 -0.24136 0.0698 -0.24259 C 0.06928 -0.24352 0.06858 -0.24413 0.06823 -0.24506 C 0.06771 -0.24599 0.06754 -0.24691 0.06719 -0.24815 C 0.06702 -0.24876 0.06684 -0.25 0.06667 -0.25062 C 0.06598 -0.25278 0.06528 -0.25432 0.06459 -0.25617 L 0.06355 -0.25926 C 0.0632 -0.25987 0.06268 -0.2608 0.0625 -0.26173 C 0.06216 -0.26296 0.06164 -0.2642 0.06146 -0.26543 C 0.06112 -0.26636 0.06112 -0.26759 0.06094 -0.26852 C 0.06025 -0.27037 0.05868 -0.27345 0.05782 -0.27469 C 0.0573 -0.27562 0.05678 -0.27592 0.05625 -0.27654 C 0.05556 -0.27839 0.05452 -0.28024 0.05417 -0.2821 C 0.05348 -0.2858 0.05382 -0.28518 0.05209 -0.28765 C 0.05157 -0.28858 0.05087 -0.28889 0.05053 -0.2895 C 0.04966 -0.29043 0.04914 -0.29197 0.04844 -0.29259 C 0.04584 -0.29413 0.0441 -0.29413 0.04167 -0.29506 C 0.04046 -0.29568 0.03959 -0.2966 0.03855 -0.29691 C 0.03698 -0.29784 0.03612 -0.29784 0.0349 -0.29876 C 0.03403 -0.29938 0.03351 -0.30031 0.03282 -0.30062 C 0.0316 -0.30154 0.02726 -0.30247 0.02657 -0.30247 C 0.02205 -0.30524 0.02657 -0.30278 0.01667 -0.30432 C 0.01546 -0.30463 0.01459 -0.30494 0.01355 -0.30524 L 0.00469 -0.30432 C -0.00017 -0.30401 -0.0052 -0.30401 -0.00989 -0.3037 C -0.01059 -0.30339 -0.01093 -0.30278 -0.01145 -0.30247 C -0.02083 -0.29938 -0.01111 -0.30339 -0.01718 -0.30062 C -0.02031 -0.29722 -0.01736 -0.30031 -0.02031 -0.29815 C -0.02118 -0.29753 -0.0217 -0.2966 -0.02239 -0.29629 C -0.02343 -0.29537 -0.02447 -0.29506 -0.02552 -0.29444 C -0.02604 -0.29383 -0.02673 -0.29383 -0.02708 -0.29321 C -0.0276 -0.29259 -0.02829 -0.29228 -0.02864 -0.29136 C -0.02986 -0.28981 -0.03055 -0.28734 -0.03177 -0.2858 C -0.0335 -0.28395 -0.03385 -0.28395 -0.03489 -0.28024 C -0.03541 -0.27901 -0.03559 -0.27716 -0.03593 -0.27592 C -0.03645 -0.27469 -0.03715 -0.27407 -0.0375 -0.27284 C -0.03836 -0.27129 -0.03923 -0.26852 -0.03958 -0.26666 C -0.03993 -0.26574 -0.03993 -0.2645 -0.0401 -0.26358 C -0.04079 -0.26173 -0.04218 -0.25802 -0.04218 -0.25802 C -0.0434 -0.25062 -0.04201 -0.25802 -0.04375 -0.25185 C -0.04409 -0.25092 -0.04409 -0.24969 -0.04427 -0.24876 C -0.04513 -0.24568 -0.04531 -0.24537 -0.04635 -0.24259 C -0.04826 -0.22963 -0.04548 -0.24938 -0.04739 -0.23395 C -0.04774 -0.23148 -0.04809 -0.22901 -0.04843 -0.22654 C -0.04861 -0.22531 -0.04878 -0.22407 -0.04895 -0.22284 C -0.04913 -0.22222 -0.04947 -0.22129 -0.04947 -0.22037 C -0.04965 -0.22006 -0.05086 -0.20864 -0.05104 -0.20617 L -0.05156 -0.20185 C -0.05138 -0.18086 -0.05138 -0.16018 -0.05104 -0.1395 C -0.05104 -0.13642 -0.05 -0.1321 -0.04947 -0.12963 C -0.04757 -0.11759 -0.05104 -0.1358 -0.04791 -0.12099 C -0.04757 -0.11944 -0.04739 -0.11728 -0.04687 -0.11543 C -0.04635 -0.11358 -0.04531 -0.11203 -0.04479 -0.10987 C -0.0401 -0.08858 -0.04722 -0.11975 -0.0427 -0.10185 C -0.04149 -0.09629 -0.04322 -0.10154 -0.04114 -0.09629 C -0.0401 -0.08858 -0.04149 -0.09599 -0.03958 -0.0895 C -0.03941 -0.08889 -0.03941 -0.08765 -0.03906 -0.08703 C -0.03888 -0.08518 -0.03836 -0.08395 -0.03802 -0.0821 C -0.03819 -0.07778 -0.03836 -0.07345 -0.03854 -0.06913 C -0.03888 -0.06543 -0.04062 -0.05555 -0.04166 -0.05247 C -0.04392 -0.04691 -0.04166 -0.05308 -0.04375 -0.04629 C -0.04704 -0.0358 -0.04392 -0.0466 -0.04635 -0.03765 C -0.04757 -0.02994 -0.04618 -0.03858 -0.04791 -0.03024 C -0.04843 -0.0287 -0.04861 -0.02654 -0.04895 -0.02469 C -0.04913 -0.02407 -0.04947 -0.02315 -0.04947 -0.02222 L -0.05 -0.01728 C -0.04982 -0.0142 -0.04965 -0.01049 -0.04895 -0.00741 C -0.04878 -0.00555 -0.04861 -0.00401 -0.04791 -0.00247 C -0.0467 0.00093 -0.04357 0.00494 -0.04114 0.00556 C -0.0401 0.00617 -0.03906 0.00617 -0.03802 0.00679 C -0.03697 0.0071 -0.03593 0.00803 -0.03489 0.00864 C -0.03437 0.00864 -0.03402 0.00926 -0.03333 0.00926 L -0.03125 0.0105 C -0.0243 0.00617 -0.03142 0.0108 -0.02604 0.00679 C -0.02569 0.00617 -0.025 0.00617 -0.02447 0.00556 C -0.02395 0.00525 -0.02361 0.00432 -0.02291 0.00371 C -0.02066 0.00185 -0.02013 0.00432 -0.01718 -0.00062 C -0.01527 -0.00432 -0.01649 -0.00308 -0.01406 -0.00432 C -0.01354 -0.00494 -0.01302 -0.00555 -0.0125 -0.00617 C -0.01093 -0.00895 -0.01145 -0.00926 -0.00937 -0.01111 C -0.00868 -0.01173 -0.00642 -0.01265 -0.00572 -0.01296 C -0.00468 -0.01234 -0.00364 -0.01265 -0.0026 -0.01173 C -0.00173 -0.01111 -0.00156 -0.00771 -0.00104 -0.00617 C -0.00104 -0.00586 -0.00017 -0.00092 0 0 Z " pathEditMode="relative" ptsTypes="AAAAAAAAAAAAAAAAAAAAAAAAAAAAAAAAAAAAAAAAAAAAAAAAAAAAAAAAAAAAAAAAAAAAAAAAAAAAAAAAAAAAAAAAAAAAAAAAAAAAAAAAAAAAAAAAAA">
                                      <p:cBhvr>
                                        <p:cTn id="79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18 0.00246 -0.00017 0.00555 0.00052 0.00802 C 0.00105 0.01049 0.00365 0.01358 0.00365 0.01358 C 0.00469 0.01358 0.00573 0.01358 0.00677 0.01296 C 0.00816 0.01142 0.00834 0.00802 0.00886 0.00555 C 0.00868 -0.00371 0.00868 -0.01266 0.00834 -0.02161 C 0.00816 -0.02346 0.00764 -0.02531 0.0073 -0.02716 C 0.00695 -0.0284 0.0066 -0.02963 0.00625 -0.03087 C 0.00573 -0.0321 0.004 -0.03612 0.00365 -0.03704 C 0.00313 -0.03828 0.00243 -0.03889 0.00209 -0.04013 C 0.00157 -0.04105 0.00122 -0.04229 0.00105 -0.04383 C 0.00035 -0.0463 0.00018 -0.04846 0 -0.05124 C 0.00018 -0.06482 0.00018 -0.07902 0.00052 -0.0926 C 0.00052 -0.09383 0.00087 -0.09445 0.00105 -0.09568 C 0.00174 -0.10926 0.00087 -0.10649 0.00209 -0.11482 C 0.00243 -0.11883 0.00243 -0.12284 0.00365 -0.12593 C 0.00434 -0.12809 0.00573 -0.13179 0.00625 -0.13334 C 0.00886 -0.14383 0.00573 -0.13519 0.00834 -0.14198 C 0.00851 -0.14321 0.00851 -0.14507 0.00886 -0.1463 C 0.00886 -0.14754 0.0092 -0.14815 0.00938 -0.14939 C 0.00973 -0.15124 0.0099 -0.15371 0.01042 -0.15556 C 0.01059 -0.15772 0.01146 -0.16112 0.01146 -0.16112 C 0.01164 -0.1642 0.01164 -0.1676 0.01198 -0.17037 C 0.01198 -0.17192 0.01233 -0.17284 0.0125 -0.17408 C 0.01268 -0.17624 0.01268 -0.1784 0.01302 -0.18087 C 0.01268 -0.19754 0.01337 -0.20155 0.01198 -0.21297 C 0.01164 -0.21575 0.01146 -0.21821 0.01094 -0.22037 C 0.00955 -0.22655 0.00903 -0.22562 0.00782 -0.22963 C 0.0073 -0.23087 0.00695 -0.2321 0.00677 -0.23334 C 0.00625 -0.23488 0.00591 -0.23642 0.00573 -0.23828 C 0.00539 -0.23889 0.00539 -0.24013 0.00521 -0.24075 C 0.00452 -0.2426 0.00382 -0.24414 0.00313 -0.24568 C 0.00209 -0.24692 0.00105 -0.24815 0 -0.24939 L -0.00156 -0.25124 C -0.00208 -0.25186 -0.0026 -0.25278 -0.00312 -0.25309 C -0.0059 -0.25402 -0.00625 -0.25371 -0.00885 -0.25556 C -0.01076 -0.2571 -0.01198 -0.25865 -0.01354 -0.2605 C -0.01527 -0.26204 -0.01649 -0.26297 -0.01823 -0.2642 C -0.01875 -0.26451 -0.01927 -0.26451 -0.01979 -0.26482 C -0.02135 -0.26605 -0.02395 -0.26821 -0.02552 -0.26852 L -0.03073 -0.27037 C -0.03698 -0.26976 -0.0434 -0.27007 -0.04948 -0.26852 C -0.05173 -0.26821 -0.05382 -0.26636 -0.05573 -0.26482 C -0.05764 -0.26389 -0.05937 -0.26266 -0.06093 -0.26112 C -0.06163 -0.2605 -0.06232 -0.25988 -0.06302 -0.25926 C -0.06423 -0.25865 -0.06545 -0.25803 -0.06666 -0.25741 C -0.0677 -0.25618 -0.06944 -0.25433 -0.07031 -0.25309 C -0.0717 -0.25093 -0.07257 -0.24815 -0.07395 -0.2463 C -0.07465 -0.24568 -0.07552 -0.24476 -0.07604 -0.24383 C -0.07743 -0.24105 -0.0783 -0.23797 -0.07968 -0.23519 C -0.0809 -0.23334 -0.08229 -0.23118 -0.08333 -0.22902 C -0.08472 -0.22562 -0.08524 -0.225 -0.08593 -0.22161 C -0.0875 -0.21482 -0.08593 -0.21667 -0.08854 -0.21482 C -0.09201 -0.21914 -0.08975 -0.21513 -0.09062 -0.22778 C -0.0908 -0.22902 -0.09097 -0.22963 -0.09114 -0.23087 C -0.09253 -0.23889 -0.09097 -0.23056 -0.09218 -0.23704 C -0.09253 -0.24105 -0.09253 -0.24321 -0.09323 -0.2463 C -0.09357 -0.24784 -0.09375 -0.24908 -0.09427 -0.25 C -0.09479 -0.25093 -0.09531 -0.25062 -0.09583 -0.25124 C -0.09739 -0.25062 -0.09913 -0.25093 -0.10052 -0.25 C -0.10191 -0.2497 -0.1026 -0.24723 -0.10312 -0.24568 C -0.10364 -0.24445 -0.10399 -0.24321 -0.10416 -0.24198 C -0.10503 -0.23858 -0.10555 -0.23519 -0.10573 -0.23149 C -0.10659 -0.22007 -0.10538 -0.22562 -0.10729 -0.21852 C -0.10729 -0.21544 -0.1092 -0.15926 -0.10573 -0.13272 C -0.10538 -0.12994 -0.10503 -0.12778 -0.10468 -0.12531 C -0.10399 -0.11204 -0.10364 -0.11142 -0.10468 -0.09445 C -0.10486 -0.09291 -0.10555 -0.09167 -0.10573 -0.09013 C -0.10625 -0.08766 -0.10642 -0.08488 -0.10677 -0.08272 C -0.10694 -0.08149 -0.10729 -0.08087 -0.10729 -0.07963 C -0.10816 -0.07439 -0.10764 -0.07624 -0.10833 -0.07161 C -0.10868 -0.06945 -0.1092 -0.06791 -0.10937 -0.06605 C -0.11007 -0.05988 -0.10955 -0.06266 -0.11093 -0.05741 C -0.11215 -0.03858 -0.1125 -0.04136 -0.11145 -0.02223 C -0.11145 -0.0213 -0.11128 -0.02037 -0.11093 -0.01976 C -0.11059 -0.01821 -0.10989 -0.01729 -0.10937 -0.01605 C -0.1092 -0.01482 -0.1092 -0.01328 -0.10885 -0.01235 C -0.10868 -0.01112 -0.10816 -0.01019 -0.10781 -0.00926 C -0.10468 -0.00124 -0.10798 -0.00957 -0.10468 -0.00309 C -0.10416 -0.00186 -0.10382 -0.00031 -0.10312 0.00061 C -0.1026 0.00154 -0.09913 0.00246 -0.09895 0.00246 C -0.09323 0.00246 -0.0875 0.00246 -0.08177 0.00185 C -0.07968 0.00123 -0.08038 -0.00155 -0.07968 -0.00371 C -0.07934 -0.00525 -0.07864 -0.00618 -0.07812 -0.00741 C -0.07777 -0.00834 -0.07743 -0.00926 -0.07708 -0.0105 C -0.07552 -0.01513 -0.07465 -0.01698 -0.07395 -0.02346 C -0.07395 -0.0247 -0.07326 -0.03025 -0.07291 -0.03149 C -0.07205 -0.03642 -0.07187 -0.03457 -0.07031 -0.03889 C -0.06736 -0.04784 -0.07118 -0.03828 -0.06823 -0.04568 C -0.0677 -0.04692 -0.06736 -0.04815 -0.06666 -0.04939 C -0.06632 -0.05 -0.06562 -0.05 -0.0651 -0.05 C -0.06163 -0.04939 -0.05816 -0.04939 -0.05468 -0.04815 C -0.05364 -0.04815 -0.05156 -0.0463 -0.05156 -0.0463 C -0.05052 -0.04352 -0.05034 -0.04321 -0.04948 -0.04013 C -0.0493 -0.0392 -0.0493 -0.03797 -0.04895 -0.03704 C -0.04861 -0.0355 -0.04791 -0.03396 -0.04739 -0.03272 L -0.04635 -0.02531 C -0.04618 -0.02408 -0.04618 -0.02254 -0.04583 -0.02161 C -0.04566 -0.02037 -0.04548 -0.01976 -0.04531 -0.01852 C -0.04514 -0.0176 -0.04514 -0.01605 -0.04479 -0.01482 C -0.04461 -0.01358 -0.04409 -0.01266 -0.04375 -0.01112 C -0.0434 -0.00957 -0.04288 -0.00278 -0.04218 -0.00186 L -0.04062 0 C -0.04027 0.00123 -0.0401 0.00246 -0.03958 0.0037 C -0.03854 0.00586 -0.03715 0.00771 -0.03593 0.00987 C -0.03541 0.01111 -0.03507 0.01234 -0.03437 0.01296 C -0.03246 0.01388 -0.03073 0.01512 -0.02864 0.01543 L -0.025 0.01666 C -0.0217 0.01604 -0.0184 0.01697 -0.0151 0.01543 C -0.01441 0.01512 -0.01423 0.01296 -0.01354 0.01172 C -0.01319 0.01111 -0.0125 0.01049 -0.01198 0.00987 C -0.0118 0.00925 -0.01198 0.00802 -0.01145 0.0074 C -0.01111 0.00648 -0.01041 0.00679 -0.00989 0.00617 C -0.00607 0.0037 -0.00885 0.00524 -0.0052 0.0037 C -0.0033 0.00123 -0.00086 0.00061 0 0 Z " pathEditMode="relative" ptsTypes="AAAAAAAAAAAAAAAAAAAAAAAAAAAAAAAAAAAAAAAAAAAAAAAAAAAAAAAAAAAAAAAAAAAAAAAAAAAAAAAAAAAAAAAAAAAAAAAAAAAAAAAAAAAAAAAAAAAA">
                                      <p:cBhvr>
                                        <p:cTn id="8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87 -0.00277 0.0033 -0.00833 0.00417 -0.01234 C 0.00434 -0.01327 0.00452 -0.0145 0.00452 -0.01605 C 0.00486 -0.01728 0.00486 -0.01913 0.00521 -0.02037 C 0.00538 -0.02253 0.00625 -0.02592 0.00625 -0.02592 C 0.00591 -0.04382 0.00608 -0.06142 0.00556 -0.07901 C 0.00556 -0.08055 0.00486 -0.08179 0.00452 -0.08333 C 0.00434 -0.08426 0.00417 -0.08518 0.00417 -0.08642 C 0.00382 -0.08734 0.00382 -0.08889 0.00347 -0.09012 C 0.00295 -0.09197 0.00191 -0.09352 0.00139 -0.09568 C 0.00018 -0.10216 0.00104 -0.09938 -0.00069 -0.1037 C -0.00104 -0.10679 -0.00121 -0.10956 -0.00173 -0.11234 C -0.0033 -0.12376 -0.00208 -0.11265 -0.00312 -0.1216 C -0.00347 -0.12284 -0.00347 -0.12469 -0.00382 -0.12592 C -0.00382 -0.12716 -0.00416 -0.12777 -0.00416 -0.12901 C -0.00451 -0.13055 -0.00434 -0.13271 -0.00486 -0.13456 C -0.00573 -0.13889 -0.00659 -0.14105 -0.00798 -0.14444 C -0.00798 -0.14568 -0.00816 -0.14722 -0.00833 -0.14815 C -0.00937 -0.15277 -0.00937 -0.15092 -0.01041 -0.15494 C -0.01111 -0.15648 -0.01163 -0.15833 -0.01215 -0.16049 C -0.01267 -0.16296 -0.01284 -0.16512 -0.01319 -0.1679 C -0.01337 -0.16944 -0.01371 -0.17253 -0.01423 -0.17407 C -0.01441 -0.17561 -0.01475 -0.17685 -0.01528 -0.17777 C -0.01684 -0.18302 -0.0158 -0.17839 -0.01771 -0.18518 C -0.01805 -0.18642 -0.01875 -0.19074 -0.01875 -0.19197 C -0.02066 -0.20648 -0.01927 -0.19629 -0.02048 -0.20494 C -0.02048 -0.2074 -0.02066 -0.20987 -0.02083 -0.21234 C -0.021 -0.21358 -0.021 -0.21481 -0.02153 -0.21605 C -0.02239 -0.21852 -0.02396 -0.22037 -0.025 -0.22222 C -0.02621 -0.22438 -0.02673 -0.22561 -0.02812 -0.22716 C -0.02864 -0.22747 -0.02916 -0.22777 -0.02986 -0.22777 C -0.03472 -0.23673 -0.02673 -0.22345 -0.03437 -0.23271 C -0.03507 -0.23333 -0.03541 -0.23426 -0.03611 -0.23456 C -0.0375 -0.23518 -0.03923 -0.23518 -0.04062 -0.23518 C -0.0434 -0.23518 -0.04635 -0.23487 -0.04896 -0.23456 C -0.05017 -0.23426 -0.0526 -0.23302 -0.05382 -0.23271 C -0.05434 -0.23179 -0.05746 -0.22839 -0.05833 -0.22777 C -0.06007 -0.22716 -0.06354 -0.22592 -0.06354 -0.22592 C -0.06458 -0.22531 -0.06562 -0.22407 -0.06666 -0.22345 C -0.06753 -0.22284 -0.06857 -0.22284 -0.06944 -0.22222 C -0.07153 -0.2216 -0.07361 -0.22068 -0.07569 -0.21975 C -0.07621 -0.21944 -0.07656 -0.21882 -0.07708 -0.21852 C -0.07812 -0.21821 -0.08107 -0.21697 -0.08194 -0.21666 C -0.08472 -0.21636 -0.08784 -0.21605 -0.09062 -0.21605 C -0.09166 -0.21543 -0.09288 -0.21574 -0.09375 -0.21481 C -0.09462 -0.2145 -0.09514 -0.21296 -0.09583 -0.21234 C -0.09843 -0.20926 -0.09791 -0.20987 -0.1 -0.20864 C -0.10069 -0.2074 -0.10139 -0.20648 -0.10208 -0.20555 C -0.1026 -0.20524 -0.1033 -0.20524 -0.10382 -0.20494 C -0.10816 -0.20123 -0.10364 -0.20432 -0.10729 -0.20185 C -0.10798 -0.20061 -0.1085 -0.19969 -0.10903 -0.19815 C -0.1092 -0.19722 -0.1092 -0.19568 -0.10937 -0.19444 C -0.10972 -0.19259 -0.11007 -0.19074 -0.11041 -0.18889 C -0.11076 -0.18827 -0.11093 -0.18734 -0.11111 -0.18642 C -0.11163 -0.18024 -0.11128 -0.18302 -0.11215 -0.17777 C -0.1118 -0.16234 -0.11232 -0.14691 -0.11146 -0.13148 C -0.11128 -0.12808 -0.10989 -0.12531 -0.10903 -0.12222 C -0.10798 -0.11913 -0.10694 -0.11605 -0.1059 -0.11296 C -0.10555 -0.11234 -0.10521 -0.11111 -0.10486 -0.11049 C -0.10364 -0.1074 -0.1026 -0.10463 -0.10104 -0.10185 C -0.1 -0.1 -0.09896 -0.09691 -0.09757 -0.09568 C -0.09687 -0.09506 -0.096 -0.09444 -0.09548 -0.09382 C -0.09479 -0.09321 -0.09427 -0.09259 -0.09375 -0.09197 C -0.09323 -0.09105 -0.09288 -0.08981 -0.09236 -0.08889 C -0.09166 -0.08827 -0.09097 -0.08827 -0.09028 -0.08827 C -0.08281 -0.08148 -0.09618 -0.09321 -0.08403 -0.08456 C -0.08298 -0.08395 -0.08229 -0.08302 -0.08125 -0.08271 C -0.07986 -0.0821 -0.0783 -0.08179 -0.07673 -0.08148 C -0.06927 -0.08117 -0.0618 -0.08086 -0.05416 -0.08086 C -0.05243 -0.07963 -0.05087 -0.07808 -0.04896 -0.07716 C -0.04722 -0.07592 -0.04548 -0.07531 -0.04375 -0.07407 C -0.04218 -0.07315 -0.0408 -0.0716 -0.03923 -0.07037 C -0.03784 -0.06944 -0.03628 -0.06882 -0.03507 -0.0679 C -0.03368 -0.06697 -0.03246 -0.06605 -0.03125 -0.06481 C -0.02482 -0.05926 -0.02882 -0.06142 -0.02465 -0.05926 C -0.02396 -0.05864 -0.02153 -0.05586 -0.02153 -0.0537 C -0.02135 -0.05 -0.02118 -0.04629 -0.02187 -0.04259 C -0.02291 -0.03858 -0.02534 -0.03611 -0.02673 -0.03271 C -0.02708 -0.03148 -0.02725 -0.03055 -0.02778 -0.02963 C -0.0283 -0.02839 -0.02899 -0.02716 -0.02986 -0.02592 C -0.03021 -0.02561 -0.0309 -0.02561 -0.03125 -0.02531 C -0.03316 -0.02345 -0.03455 -0.01975 -0.03646 -0.01975 L -0.09444 -0.01852 C -0.09479 -0.0179 -0.09531 -0.01728 -0.09583 -0.01666 C -0.09739 -0.01574 -0.10069 -0.01419 -0.10069 -0.01419 C -0.10104 -0.01296 -0.10156 -0.01203 -0.10208 -0.01111 C -0.1026 -0.01049 -0.1033 -0.01018 -0.10382 -0.00926 C -0.10399 -0.00864 -0.10399 -0.0074 -0.10416 -0.00679 C -0.10468 -0.00555 -0.10538 -0.00494 -0.1059 -0.0037 C -0.10659 -0.00216 -0.10729 0 -0.10798 0.00185 C -0.11041 0.00834 -0.10729 0 -0.11041 0.00803 C -0.11093 0.00895 -0.11111 0.01019 -0.11146 0.01111 C -0.11215 0.01266 -0.11284 0.0142 -0.11354 0.01544 C -0.11423 0.01698 -0.1151 0.0179 -0.11562 0.01914 C -0.11649 0.02099 -0.11736 0.02284 -0.11771 0.02469 C -0.11857 0.02902 -0.11805 0.02685 -0.11927 0.03148 C -0.11909 0.03642 -0.11892 0.04198 -0.1184 0.04692 C -0.11805 0.04908 -0.11597 0.05216 -0.11528 0.05371 C -0.11475 0.05432 -0.11458 0.05556 -0.11423 0.05618 C -0.11389 0.05679 -0.10955 0.05803 -0.10937 0.05803 C -0.1085 0.05864 -0.10729 0.05864 -0.10625 0.05926 C -0.10573 0.05926 -0.10538 0.05988 -0.10486 0.05988 C -0.10382 0.0605 -0.10278 0.0605 -0.10173 0.06111 C -0.0993 0.0605 -0.09705 0.06081 -0.09479 0.05988 C -0.09166 0.05926 -0.08854 0.05803 -0.08541 0.05618 C -0.08507 0.05618 -0.08455 0.05556 -0.08403 0.05556 C -0.08316 0.05494 -0.08212 0.05494 -0.08125 0.05432 C -0.08055 0.05432 -0.07986 0.05371 -0.07916 0.05371 C -0.07882 0.05309 -0.0783 0.05216 -0.07778 0.05185 C -0.07691 0.05093 -0.07604 0.05031 -0.075 0.05 C -0.07465 0.04939 -0.07396 0.04939 -0.07361 0.04877 C -0.07257 0.04815 -0.07187 0.04692 -0.07083 0.0463 C -0.07031 0.04537 -0.06944 0.04506 -0.06875 0.04445 C -0.06875 0.04321 -0.06857 0.04229 -0.0684 0.04136 C -0.06788 0.04013 -0.06736 0.03889 -0.06666 0.03766 C -0.0658 0.03642 -0.06475 0.03519 -0.06354 0.03395 C -0.0618 0.03241 -0.05972 0.0321 -0.05798 0.03148 C -0.05382 0.03148 -0.04948 0.03179 -0.04548 0.0321 C -0.04479 0.03241 -0.04427 0.03241 -0.04375 0.03334 C -0.04323 0.03426 -0.04323 0.03581 -0.04271 0.03704 C -0.04253 0.03797 -0.04201 0.03889 -0.04166 0.03951 C -0.04166 0.04074 -0.04149 0.04167 -0.04132 0.0426 C -0.0408 0.04383 -0.03906 0.04784 -0.03854 0.04877 C -0.03784 0.05062 -0.03715 0.05247 -0.03646 0.05432 C -0.03611 0.05556 -0.03611 0.05679 -0.03541 0.05741 C -0.03472 0.05803 -0.0342 0.05864 -0.03333 0.05926 C -0.03281 0.05957 -0.03194 0.05957 -0.03125 0.05988 C -0.03073 0.06019 -0.03038 0.06081 -0.02986 0.06111 C -0.02899 0.06142 -0.02795 0.06142 -0.02708 0.06173 C -0.02639 0.06204 -0.02569 0.06235 -0.025 0.06297 C -0.02257 0.06235 -0.02014 0.06266 -0.01771 0.06173 C -0.01701 0.06173 -0.01649 0.0605 -0.01562 0.05988 C -0.01528 0.05957 -0.01475 0.05926 -0.01423 0.05926 C -0.01354 0.05864 -0.01267 0.05864 -0.01215 0.05803 C -0.01059 0.0571 -0.00937 0.05556 -0.00798 0.05432 L -0.0059 0.05247 C -0.00555 0.05124 -0.00521 0.05 -0.00486 0.04877 C -0.00451 0.04784 -0.00399 0.04723 -0.00382 0.0463 C -0.00312 0.04383 -0.0026 0.04105 -0.00208 0.03889 C -0.00243 0.03395 -0.00173 0.02871 -0.00278 0.02408 C -0.00399 0.01698 -0.00625 0.01451 -0.00903 0.01111 C -0.00989 0.00772 -0.01041 0.00525 -0.01215 0.00247 C -0.01267 0.00185 -0.01354 0.00155 -0.01423 0.00062 C -0.01684 -0.00277 -0.01458 -0.00154 -0.01736 -0.0037 C -0.01771 -0.00432 -0.0184 -0.00432 -0.01875 -0.00494 C -0.01944 -0.00524 -0.01979 -0.00617 -0.02048 -0.00679 C -0.02205 -0.00802 -0.02396 -0.00895 -0.02569 -0.01049 C -0.02968 -0.01358 -0.02396 -0.01111 -0.02986 -0.01296 C -0.03021 -0.01358 -0.03298 -0.01574 -0.03333 -0.01666 C -0.03368 -0.01759 -0.03368 -0.01852 -0.03403 -0.01975 C -0.03541 -0.03827 -0.0335 -0.01481 -0.03507 -0.03148 C -0.03524 -0.03364 -0.03541 -0.0358 -0.03541 -0.03827 C -0.03541 -0.04382 -0.03541 -0.05 -0.03507 -0.05555 C -0.03489 -0.05771 -0.03472 -0.05987 -0.03403 -0.06111 L -0.03229 -0.06419 C -0.02951 -0.06358 -0.02639 -0.06389 -0.02361 -0.06296 C -0.02274 -0.06296 -0.02222 -0.06173 -0.02153 -0.06111 C -0.021 -0.0608 -0.02048 -0.06049 -0.01979 -0.06049 C -0.01771 -0.05771 -0.01857 -0.05864 -0.01562 -0.05679 C -0.01528 -0.05617 -0.01458 -0.05617 -0.01423 -0.05555 C -0.01302 -0.05463 -0.01111 -0.05185 -0.01111 -0.05185 C -0.01007 -0.0466 -0.01111 -0.05185 -0.00903 -0.04568 C -0.0085 -0.04444 -0.00833 -0.0429 -0.00798 -0.04197 C -0.00746 -0.04012 -0.00677 -0.03889 -0.00625 -0.03703 C -0.0059 -0.0358 -0.00538 -0.03179 -0.00521 -0.03086 C -0.00451 0.00864 -0.00833 -0.01265 -0.00312 -0.00185 C -0.00278 -0.00123 -0.0026 0 -0.00208 0.00062 C -0.00087 0.00278 -0.00034 0 0 0 Z " pathEditMode="relative" ptsTypes="AAAAAAAAAAAAAAAAAAAAAAAAAAAAAAAAAAAAAAAAAAAAAAAAAAAAAAAAAAAAAAAAAAAAAAAAAAAAAAAAAAAAAAAAAAAAAAAAAAAAAAAAAAAAAAAAAAAAAAAAAAAAAAAAAAAAAAAAAAAAAAAAAAAAAAAAAAAAAAAAAAAAAAAAA">
                                      <p:cBhvr>
                                        <p:cTn id="83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042 0.00401 0.00052 0.00061 0.02031 0.00278 C 0.02274 0.00278 0.0224 0.0037 0.02448 0.00463 C 0.02726 0.00586 0.02899 0.00586 0.03229 0.00648 C 0.03299 0.00679 0.03351 0.0071 0.03438 0.0074 C 0.03958 0.00895 0.03628 0.0071 0.03958 0.00926 C 0.04253 0.0145 0.04236 0.01265 0.04323 0.01759 C 0.0434 0.01852 0.04358 0.02006 0.04375 0.02129 C 0.0434 0.02376 0.0434 0.02623 0.04271 0.0287 C 0.04097 0.03395 0.03993 0.03395 0.0375 0.03518 C 0.03663 0.03549 0.03559 0.03549 0.0349 0.03611 C 0.0342 0.03611 0.03385 0.03673 0.03333 0.03703 C 0.03229 0.03734 0.03108 0.03734 0.03021 0.03796 C 0.02205 0.04043 0.03368 0.03703 0.02448 0.03981 C 0.02361 0.04043 0.02274 0.04105 0.02188 0.04166 C 0.02083 0.04197 0.01962 0.04197 0.01875 0.04259 C 0.01788 0.04259 0.01719 0.0429 0.01667 0.04352 C 0.01545 0.04382 0.01458 0.04475 0.01354 0.04537 L 0.01198 0.04629 C 0.01111 0.04753 0.01007 0.04845 0.00938 0.05 C 0.00868 0.05061 0.00833 0.05185 0.00781 0.05278 C 0.00729 0.05339 0.0066 0.0537 0.00625 0.05463 C 0.00035 0.06389 0.00451 0.05864 0.00104 0.06296 C 0 0.06543 -0.00243 0.06728 -0.00208 0.07037 C -0.00174 0.07561 -0.00208 0.08271 0 0.08796 C 0.00035 0.08889 0.00104 0.0895 0.00156 0.09074 C 0.00226 0.09228 0.0026 0.09506 0.00365 0.09629 C 0.00747 0.10061 0.0026 0.09475 0.00677 0.10092 C 0.00712 0.10154 0.00781 0.10185 0.00833 0.10278 C 0.01024 0.10524 0.01059 0.10617 0.01302 0.10833 C 0.01337 0.10864 0.01406 0.10864 0.01458 0.10926 C 0.01545 0.10957 0.01615 0.11049 0.01719 0.11111 C 0.0191 0.11203 0.02066 0.11203 0.02292 0.11296 C 0.02413 0.11327 0.02622 0.11389 0.0276 0.11481 C 0.03281 0.11728 0.02465 0.11358 0.03125 0.11666 C 0.03194 0.11728 0.03247 0.1179 0.03333 0.11852 C 0.03368 0.11882 0.03438 0.11882 0.0349 0.11944 C 0.03524 0.12006 0.03542 0.12129 0.03594 0.12222 C 0.03628 0.12284 0.03698 0.12345 0.0375 0.12407 C 0.03767 0.12531 0.03802 0.12623 0.03802 0.12778 C 0.03802 0.13457 0.03767 0.14136 0.0375 0.14815 C 0.03733 0.14938 0.03681 0.1537 0.03646 0.15555 C 0.03611 0.15648 0.03576 0.1574 0.03542 0.15833 C 0.03438 0.15957 0.03351 0.16173 0.03229 0.16203 L 0.02656 0.16296 C 0.02604 0.16327 0.02535 0.16327 0.025 0.16389 C 0.02378 0.16543 0.02378 0.1679 0.02344 0.17037 C 0.02326 0.17129 0.02292 0.17191 0.02292 0.17315 C 0.0224 0.175 0.02222 0.17747 0.02188 0.17963 C 0.02153 0.18055 0.02101 0.18117 0.02083 0.1824 C 0.02031 0.18333 0.01997 0.18457 0.01979 0.18611 C 0.01753 0.19568 0.02014 0.18765 0.01667 0.19722 C 0.01632 0.19815 0.01597 0.19907 0.01563 0.2 C 0.0151 0.20092 0.01441 0.20154 0.01406 0.20278 C 0.01354 0.2037 0.01337 0.20524 0.01302 0.20648 C 0.01267 0.2074 0.01215 0.20802 0.01198 0.20926 C 0.01163 0.20987 0.01163 0.21111 0.01146 0.21203 C 0.01111 0.21327 0.01059 0.21419 0.01042 0.21574 C 0.00781 0.22716 0.01076 0.21605 0.00833 0.225 C 0.00816 0.22623 0.00799 0.22747 0.00781 0.2287 C 0.00694 0.23364 0.00694 0.23086 0.00625 0.23889 C 0.0059 0.24074 0.00573 0.24475 0.00521 0.24722 C 0.00486 0.24815 0.00451 0.24907 0.00417 0.25 C 0.00399 0.25185 0.00382 0.2537 0.00365 0.25555 C 0.00347 0.25648 0.0033 0.2574 0.00313 0.25833 C 0.00139 0.26481 0.00156 0.26389 0 0.26852 C -0.00278 0.28271 0.00035 0.2679 -0.00208 0.27685 C -0.0059 0.28981 -0.00156 0.27531 -0.00365 0.28426 C -0.00538 0.29074 -0.00521 0.28981 -0.00677 0.29444 C -0.00694 0.29568 -0.00729 0.2966 -0.00729 0.29815 C -0.00729 0.30432 -0.00729 0.31111 -0.00625 0.31759 C -0.00573 0.32129 -0.00573 0.31944 -0.00469 0.32407 C -0.00434 0.32561 -0.00399 0.32778 -0.00365 0.32963 C -0.00347 0.33055 -0.0033 0.33117 -0.00312 0.3324 L -0.0026 0.33796 C -0.00295 0.34259 -0.00243 0.35 -0.00521 0.35339 C -0.00573 0.35401 -0.00625 0.35494 -0.00677 0.35524 C -0.00781 0.35617 -0.0099 0.3571 -0.0099 0.3571 C -0.01094 0.35895 -0.01198 0.36049 -0.0125 0.36265 C -0.01372 0.3679 -0.01198 0.36574 -0.01458 0.36759 C -0.0184 0.36697 -0.0224 0.36697 -0.02604 0.36636 C -0.02674 0.36636 -0.02708 0.36574 -0.0276 0.36574 C -0.0342 0.36234 -0.02986 0.36481 -0.03333 0.36265 C -0.04792 0.36327 -0.05868 0.36265 -0.07187 0.3645 C -0.07361 0.36481 -0.075 0.36512 -0.07656 0.36574 C -0.08177 0.36852 -0.07812 0.36697 -0.08958 0.36574 C -0.09115 0.36543 -0.09792 0.36419 -0.09948 0.36389 C -0.1 0.36327 -0.10052 0.36296 -0.10104 0.36265 C -0.10417 0.36173 -0.10486 0.36234 -0.10729 0.3608 C -0.10885 0.36018 -0.11076 0.35864 -0.11198 0.3571 C -0.11302 0.35648 -0.11372 0.35524 -0.11458 0.35463 C -0.11528 0.3537 -0.11597 0.35308 -0.11667 0.35278 C -0.11753 0.35185 -0.11858 0.35154 -0.11927 0.35092 C -0.12326 0.34691 -0.12153 0.34815 -0.12396 0.34444 C -0.12483 0.3429 -0.12587 0.34197 -0.12656 0.34074 C -0.1276 0.33889 -0.1283 0.33673 -0.12917 0.33518 C -0.13003 0.33364 -0.13385 0.32994 -0.1349 0.3287 C -0.13542 0.32747 -0.13594 0.32592 -0.13646 0.325 C -0.13872 0.32037 -0.13785 0.32376 -0.13958 0.31759 C -0.14132 0.31173 -0.14306 0.30586 -0.14427 0.3 C -0.14479 0.29753 -0.14531 0.29475 -0.14583 0.29259 C -0.14653 0.2895 -0.14757 0.28673 -0.14844 0.28426 C -0.14965 0.27561 -0.14913 0.27901 -0.15 0.27407 C -0.15017 0.27006 -0.15035 0.26574 -0.15052 0.26203 C -0.15087 0.25957 -0.15139 0.25771 -0.15156 0.25555 C -0.15191 0.25308 -0.15191 0.25061 -0.15208 0.24815 C -0.15139 0.23117 -0.15122 0.21389 -0.15 0.19722 C -0.15 0.19506 -0.14913 0.19321 -0.14844 0.19166 C -0.14479 0.17901 -0.14948 0.19506 -0.14479 0.1824 C -0.14427 0.18055 -0.14375 0.1787 -0.14323 0.17685 C -0.14288 0.16512 -0.1434 0.16605 -0.14115 0.15648 C -0.13872 0.14506 -0.1408 0.15617 -0.1375 0.14629 C -0.13628 0.14197 -0.13472 0.13765 -0.13385 0.13333 C -0.13351 0.13148 -0.13316 0.12963 -0.13281 0.12778 C -0.13247 0.12407 -0.13212 0.12037 -0.13177 0.11666 C -0.1316 0.1145 -0.1316 0.11203 -0.13125 0.11018 C -0.13108 0.10833 -0.13056 0.1071 -0.13021 0.10555 C -0.12899 0.09105 -0.13073 0.10679 -0.12865 0.09629 C -0.12847 0.09475 -0.12847 0.0929 -0.12812 0.09166 C -0.12795 0.08981 -0.12743 0.08858 -0.12708 0.08703 C -0.12691 0.08518 -0.12656 0.08333 -0.12656 0.08148 C -0.12656 0.07469 -0.12674 0.06821 -0.12708 0.06203 C -0.12726 0.05987 -0.12934 0.05092 -0.12969 0.05 C -0.1309 0.04629 -0.1316 0.04197 -0.13333 0.03981 C -0.13854 0.03302 -0.13264 0.04105 -0.14167 0.02685 C -0.14236 0.02561 -0.14323 0.025 -0.14375 0.02407 C -0.14566 0.0216 -0.1474 0.01913 -0.14896 0.01666 C -0.15 0.01512 -0.15104 0.01296 -0.15208 0.01203 C -0.15312 0.0108 -0.15434 0.0108 -0.15521 0.01018 C -0.15712 0.00895 -0.15885 0.00771 -0.16042 0.00648 C -0.16146 0.00555 -0.1625 0.00401 -0.16354 0.0037 C -0.16476 0.00278 -0.16597 0.00308 -0.16719 0.00278 C -0.16806 0.00216 -0.16892 0.00092 -0.16979 0.00092 C -0.17795 -0.00124 -0.17656 0.00308 -0.18021 -0.00185 C -0.18576 -0.00926 -0.17986 -0.00185 -0.18542 -0.01019 C -0.18715 -0.01297 -0.19062 -0.0176 -0.19062 -0.0176 C -0.19045 -0.01883 -0.19045 -0.02037 -0.1901 -0.0213 C -0.18993 -0.02253 -0.18941 -0.02315 -0.18906 -0.02408 C -0.18854 -0.02562 -0.18802 -0.02716 -0.1875 -0.02871 C -0.18733 -0.02963 -0.18733 -0.03087 -0.18698 -0.03148 C -0.18663 -0.03272 -0.18594 -0.03334 -0.18542 -0.03426 C -0.18472 -0.03642 -0.18385 -0.04043 -0.18229 -0.04167 C -0.17969 -0.04414 -0.17587 -0.04537 -0.17292 -0.0463 C -0.17153 -0.04692 -0.17014 -0.04753 -0.16875 -0.04815 C -0.16545 -0.05031 -0.16771 -0.05 -0.16615 -0.05 L -0.16615 -0.05 " pathEditMode="relative" ptsTypes="AAAAAAAAAAAAAAAAAAAAAAAAAAAAAAAAAAAAAAAAAAAAAAAAAAAAAAAAAAAAAAAAAAAAAAAAAAAAAAAAAAAAAAAAAAAAAAAAAAAAAAAAAAAAAAAAAAAAAAAAAAAAAAAAAAAAAAAAAAAAAAAAAAA">
                                      <p:cBhvr>
                                        <p:cTn id="87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-0.00833 -0.01574 C -0.00902 -0.01698 -0.00989 -0.0179 -0.01041 -0.01944 C -0.01145 -0.02191 -0.01267 -0.02407 -0.01354 -0.02685 C -0.01406 -0.02778 -0.01406 -0.02963 -0.01458 -0.03056 C -0.01649 -0.03333 -0.01857 -0.03611 -0.02083 -0.03796 C -0.02864 -0.04352 -0.03368 -0.04352 -0.04166 -0.04506 C -0.04288 -0.04444 -0.04427 -0.04383 -0.04531 -0.04259 C -0.04913 -0.03765 -0.04895 -0.0358 -0.05104 -0.02963 C -0.05173 -0.02747 -0.0526 -0.02593 -0.05312 -0.02407 C -0.06093 0 -0.05 -0.03179 -0.05729 -0.01019 C -0.05764 -0.00895 -0.05798 -0.00803 -0.05833 -0.00741 C -0.05972 -0.00401 -0.06163 -0.00154 -0.0625 0.00185 C -0.06666 0.01636 -0.06527 0.01049 -0.06718 0.01944 C -0.06684 0.02809 -0.06701 0.03704 -0.06614 0.04537 C -0.06597 0.04784 -0.06493 0.04938 -0.06406 0.05093 C -0.06336 0.05247 -0.0625 0.0537 -0.06145 0.05463 C -0.05694 0.05988 -0.05191 0.06018 -0.04635 0.06111 C -0.04323 0.06204 -0.03975 0.06173 -0.03645 0.06204 C -0.03541 0.06235 -0.03437 0.06327 -0.03333 0.06296 C -0.02795 0.06173 -0.02187 0.06049 -0.02968 0.05185 C -0.03871 0.04228 -0.04427 0.04043 -0.05364 0.03518 C -0.05555 0.03549 -0.05764 0.03549 -0.05937 0.03611 C -0.06892 0.04105 -0.07812 0.04876 -0.08645 0.05741 C -0.0901 0.06142 -0.09687 0.07037 -0.09687 0.07037 C -0.09774 0.07438 -0.09895 0.07839 -0.09948 0.08241 C -0.10173 0.09938 -0.10034 0.10926 -0.09687 0.12685 C -0.09618 0.13056 -0.09479 0.13364 -0.09323 0.13611 C -0.09253 0.13765 -0.08489 0.14938 -0.08177 0.15 C -0.07569 0.15185 -0.06927 0.15185 -0.06302 0.15278 C -0.05885 0.15525 -0.05468 0.15741 -0.05052 0.16018 C -0.04878 0.16142 -0.04722 0.16358 -0.04531 0.16481 C -0.04444 0.16574 -0.04323 0.16605 -0.04218 0.16667 C -0.04062 0.16975 -0.03923 0.1716 -0.03802 0.17593 C -0.0375 0.17809 -0.0375 0.18025 -0.03698 0.18241 C -0.03698 0.18333 -0.03663 0.18426 -0.03645 0.18518 C -0.03663 0.18796 -0.03628 0.19136 -0.03698 0.19352 C -0.03802 0.19599 -0.03993 0.1966 -0.04114 0.19815 C -0.04184 0.19907 -0.04253 0.20031 -0.04323 0.20093 C -0.04375 0.20154 -0.04427 0.20154 -0.04479 0.20185 C -0.0493 0.20741 -0.04166 0.19876 -0.05156 0.20463 C -0.05277 0.20525 -0.0533 0.2071 -0.05416 0.20833 C -0.0552 0.21142 -0.05642 0.21451 -0.05729 0.21759 C -0.05781 0.21914 -0.05833 0.22068 -0.05833 0.22222 C -0.05833 0.22623 -0.05816 0.22994 -0.05729 0.23333 C -0.05694 0.23518 -0.05607 0.23673 -0.0552 0.23796 C -0.05347 0.24167 -0.05139 0.24475 -0.04948 0.24815 C -0.04809 0.25154 -0.04618 0.25556 -0.04427 0.25833 C -0.04375 0.25957 -0.04288 0.26018 -0.04218 0.26111 C -0.04184 0.26296 -0.04132 0.26481 -0.04114 0.26667 C -0.04114 0.26759 -0.04132 0.27901 -0.04218 0.28241 C -0.04253 0.28364 -0.04305 0.28426 -0.04323 0.28518 C -0.04375 0.28642 -0.04392 0.28765 -0.04427 0.28889 C -0.04444 0.29074 -0.04461 0.29259 -0.04479 0.29444 C -0.04496 0.29599 -0.04531 0.29753 -0.04531 0.29907 C -0.04548 0.30031 -0.04496 0.31327 -0.04687 0.31667 C -0.04757 0.3179 -0.04965 0.31914 -0.05052 0.31944 C -0.05277 0.32068 -0.05642 0.32315 -0.05885 0.32315 C -0.06996 0.32407 -0.08107 0.32438 -0.09218 0.325 C -0.0934 0.32531 -0.09461 0.32562 -0.09583 0.32593 C -0.0967 0.32623 -0.09757 0.32654 -0.09843 0.32685 C -0.09948 0.32716 -0.10052 0.32747 -0.10156 0.32778 C -0.10364 0.32932 -0.10677 0.3321 -0.10885 0.33241 C -0.11215 0.33333 -0.11545 0.33302 -0.11875 0.33333 L -0.15312 0.33241 C -0.16076 0.3321 -0.14739 0.32963 -0.15885 0.33241 C -0.15937 0.33272 -0.15989 0.33333 -0.16041 0.33333 C -0.16718 0.33333 -0.17413 0.33364 -0.18073 0.33241 C -0.18159 0.33241 -0.18645 0.3287 -0.18802 0.32685 C -0.18871 0.32654 -0.18906 0.32562 -0.18958 0.325 C -0.1901 0.32469 -0.19062 0.32438 -0.19114 0.32407 C -0.19253 0.3216 -0.19427 0.31975 -0.19531 0.31667 C -0.196 0.31481 -0.1967 0.31296 -0.19739 0.31111 C -0.19791 0.30988 -0.19861 0.30895 -0.19895 0.30741 C -0.20052 0.3037 -0.20243 0.3 -0.20312 0.29537 C -0.2033 0.29444 -0.20364 0.29352 -0.20364 0.29259 C -0.20416 0.29012 -0.20434 0.28765 -0.20468 0.28518 C -0.20555 0.28025 -0.20573 0.28148 -0.20677 0.27685 C -0.20711 0.27623 -0.20711 0.275 -0.20729 0.27407 C -0.20764 0.27191 -0.20798 0.26975 -0.20833 0.26759 C -0.20868 0.26636 -0.2092 0.26543 -0.20937 0.26389 C -0.20989 0.26173 -0.21007 0.25895 -0.21041 0.25648 C -0.21145 0.23704 -0.21145 0.24352 -0.21041 0.21204 C -0.21041 0.21142 -0.20955 0.19167 -0.20885 0.18518 C -0.20868 0.18272 -0.20833 0.18025 -0.20781 0.17778 C -0.20729 0.17531 -0.20642 0.17315 -0.20573 0.17037 C -0.20503 0.1679 -0.20451 0.16481 -0.20364 0.16204 C -0.20312 0.15957 -0.20225 0.15741 -0.20156 0.15463 C -0.2 0.14722 -0.20121 0.14475 -0.19739 0.13704 C -0.19635 0.13488 -0.19531 0.13302 -0.19427 0.13056 C -0.19375 0.12932 -0.1934 0.12747 -0.1927 0.12593 C -0.19218 0.12469 -0.19132 0.12376 -0.19062 0.12222 C -0.18958 0.12037 -0.18854 0.11821 -0.1875 0.11574 C -0.1868 0.1142 -0.18628 0.11204 -0.18541 0.11018 C -0.18489 0.10895 -0.18402 0.10802 -0.18333 0.10648 C -0.18264 0.10463 -0.18211 0.10216 -0.18125 0.1 C -0.18038 0.09753 -0.17916 0.09537 -0.17812 0.09259 C -0.17777 0.09167 -0.17743 0.09105 -0.17708 0.08981 C -0.17691 0.0892 -0.17673 0.08796 -0.17656 0.08704 C -0.17639 0.08426 -0.17639 0.08148 -0.17604 0.0787 C -0.17586 0.07654 -0.175 0.07469 -0.175 0.07222 C -0.17534 0.05062 -0.1743 0.03426 -0.17916 0.01574 C -0.17968 0.0142 -0.18073 0.01296 -0.18125 0.01111 C -0.18177 0.00988 -0.18194 0.00802 -0.18229 0.00648 C -0.18316 0.00432 -0.18402 0.00216 -0.18489 0 C -0.18541 -0.00062 -0.18611 -0.00093 -0.18645 -0.00185 C -0.18958 -0.00586 -0.18836 -0.00494 -0.19166 -0.00833 C -0.19496 -0.01142 -0.19826 -0.01451 -0.20156 -0.01759 C -0.20243 -0.01821 -0.20416 -0.01944 -0.20416 -0.01944 L -0.20416 -0.01944 " pathEditMode="relative" ptsTypes="AAAAAAAAAAAAAAAAAAAAAAAAAAAAAAAAAAAAAAAAAAAAAAAAAAAAAAAAAAAAAAAAAAAAAAAAAAAAAAAAAAAAAAAAAAAAAAAAAAAAAAAAAAAAAAA">
                                      <p:cBhvr>
                                        <p:cTn id="89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18 -0.00741 0.00052 -0.01513 0.00052 -0.02284 C 0.00052 -0.02562 -0.00052 -0.02685 -0.00156 -0.02778 C -0.00225 -0.02809 -0.00295 -0.02809 -0.00364 -0.0284 C -0.00729 -0.03025 -0.00278 -0.02871 -0.00885 -0.03025 C -0.0151 -0.03025 -0.02153 -0.03056 -0.0276 -0.02963 C -0.02847 -0.02932 -0.02899 -0.02747 -0.02968 -0.02655 C -0.03125 -0.02469 -0.03298 -0.02315 -0.03437 -0.02099 C -0.03507 -0.02037 -0.03576 -0.01914 -0.03646 -0.01852 C -0.03732 -0.01729 -0.03837 -0.01667 -0.03906 -0.01543 C -0.03975 -0.01482 -0.04028 -0.01389 -0.04062 -0.01297 C -0.0434 -0.00618 -0.04357 -0.00587 -0.04479 0 C -0.04514 0.00092 -0.04514 0.00185 -0.04531 0.00308 C -0.04548 0.00494 -0.04566 0.00741 -0.04583 0.00926 C -0.046 0.01142 -0.04653 0.01296 -0.04635 0.01481 C -0.04635 0.02006 -0.04583 0.025 -0.04531 0.02963 C -0.04531 0.03086 -0.04514 0.03179 -0.04479 0.03271 C -0.04444 0.03364 -0.04375 0.03426 -0.04323 0.03518 C -0.04271 0.03673 -0.04218 0.03827 -0.04166 0.04012 C -0.04132 0.04105 -0.04114 0.04259 -0.04062 0.04382 C -0.0401 0.04475 -0.03923 0.04537 -0.03854 0.04629 C -0.03802 0.04753 -0.03767 0.04907 -0.03698 0.05 C -0.03646 0.05123 -0.03559 0.05185 -0.03489 0.05308 C -0.03455 0.0537 -0.03437 0.05494 -0.03385 0.05555 C -0.03333 0.05679 -0.03246 0.05741 -0.03177 0.05864 C -0.0309 0.05987 -0.03021 0.06173 -0.02916 0.06296 C -0.0283 0.0645 -0.02604 0.06666 -0.02604 0.06666 L -0.00052 0.06605 C 0.00295 0.06574 -0.00121 0.06296 0.00313 0.06666 C 0.0033 0.0679 0.0033 0.06882 0.00365 0.06975 C 0.00556 0.07747 0.004 0.06944 0.00521 0.07592 C 0.00573 0.08241 0.00677 0.09012 0.00521 0.09629 C 0.00452 0.09907 0.00104 0.1 0.00104 0.1 C -0.00278 0.09938 -0.00677 0.09876 -0.01041 0.09753 C -0.0125 0.0966 -0.01909 0.09105 -0.02031 0.09012 C -0.02257 0.08827 -0.025 0.08703 -0.02708 0.08518 C -0.03142 0.0821 -0.03142 0.08148 -0.03541 0.07963 C -0.03663 0.07932 -0.03784 0.07932 -0.03906 0.07901 C -0.0401 0.0787 -0.04114 0.07839 -0.04218 0.07778 C -0.04427 0.07839 -0.04653 0.0787 -0.04843 0.07963 C -0.04965 0.08055 -0.05191 0.08518 -0.0526 0.08642 C -0.0533 0.08734 -0.05416 0.08796 -0.05468 0.08889 C -0.05538 0.08981 -0.05573 0.09105 -0.05625 0.09197 C -0.05677 0.09259 -0.05746 0.0929 -0.05781 0.09382 C -0.05937 0.09599 -0.06093 0.09815 -0.06198 0.10123 C -0.06232 0.10185 -0.06267 0.10308 -0.06302 0.1037 C -0.06389 0.10586 -0.06493 0.10802 -0.06562 0.11049 C -0.06614 0.11142 -0.06632 0.11296 -0.06666 0.1142 C -0.06684 0.11543 -0.06701 0.11728 -0.06718 0.11852 C -0.06753 0.12037 -0.06805 0.1216 -0.06823 0.12345 C -0.06875 0.125 -0.06892 0.12716 -0.06927 0.12901 C -0.06944 0.13148 -0.06962 0.13395 -0.06979 0.13642 C -0.06996 0.13734 -0.07031 0.13796 -0.07031 0.13889 C -0.07031 0.17469 -0.07534 0.1679 -0.06823 0.17592 C -0.06632 0.18302 -0.0684 0.17685 -0.06562 0.18271 C -0.06458 0.18487 -0.06475 0.18642 -0.06302 0.18827 C -0.06198 0.1895 -0.05937 0.19074 -0.05781 0.19074 C -0.04982 0.19197 -0.04184 0.19259 -0.03385 0.19382 C -0.03333 0.19444 -0.03281 0.19537 -0.03229 0.19629 C -0.03177 0.19815 -0.03125 0.2 -0.03073 0.20185 C -0.03055 0.20308 -0.03055 0.20463 -0.03021 0.20555 C -0.03021 0.20679 -0.02986 0.20741 -0.02968 0.20864 C -0.02986 0.21296 -0.02951 0.21728 -0.03021 0.2216 C -0.03073 0.22407 -0.03229 0.22531 -0.03333 0.22716 L -0.03646 0.23271 L -0.0375 0.23518 C -0.03889 0.24722 -0.03871 0.24321 -0.0375 0.26481 C -0.0375 0.26697 -0.03646 0.27037 -0.03646 0.27037 C -0.03576 0.28518 -0.03541 0.28673 -0.03646 0.30555 C -0.03663 0.30679 -0.03732 0.30741 -0.0375 0.30864 C -0.03802 0.30957 -0.03819 0.31111 -0.03854 0.31234 C -0.03889 0.31327 -0.03941 0.31389 -0.03958 0.31481 C -0.0408 0.31852 -0.04062 0.31944 -0.04218 0.32222 C -0.04271 0.32315 -0.0434 0.32345 -0.04375 0.32407 C -0.04444 0.325 -0.04479 0.32623 -0.04531 0.32716 C -0.04583 0.32747 -0.04878 0.3287 -0.04896 0.32901 C -0.05225 0.32994 -0.05382 0.32994 -0.05729 0.33086 C -0.05781 0.33086 -0.05833 0.33148 -0.05885 0.33148 C -0.06736 0.33549 -0.08281 0.33333 -0.08646 0.33333 C -0.08767 0.33426 -0.08889 0.33487 -0.0901 0.33518 C -0.10087 0.33827 -0.09045 0.33457 -0.09739 0.33734 C -0.10225 0.33703 -0.10712 0.33673 -0.11198 0.33642 C -0.11319 0.33611 -0.11701 0.33487 -0.11823 0.33457 C -0.11944 0.33395 -0.12083 0.33271 -0.12187 0.33271 C -0.12986 0.3321 -0.13784 0.3321 -0.14583 0.33148 C -0.14913 0.33024 -0.15034 0.32963 -0.15416 0.32716 C -0.15503 0.32654 -0.15607 0.32592 -0.15677 0.32531 C -0.15764 0.32438 -0.15816 0.32315 -0.15885 0.32222 C -0.16059 0.32037 -0.16232 0.31852 -0.16406 0.31666 C -0.16528 0.31543 -0.16666 0.3145 -0.16771 0.31296 C -0.16909 0.31111 -0.17048 0.30926 -0.17187 0.30741 C -0.17343 0.30555 -0.17552 0.30401 -0.17656 0.30123 C -0.18177 0.28796 -0.17604 0.30092 -0.18021 0.28889 C -0.18316 0.28086 -0.18489 0.28055 -0.18698 0.27037 C -0.18732 0.26913 -0.18784 0.26759 -0.18802 0.26605 C -0.18837 0.26481 -0.18854 0.26358 -0.18854 0.26234 C -0.18906 0.25957 -0.18923 0.25648 -0.18958 0.2537 C -0.18993 0.25123 -0.1901 0.24876 -0.19062 0.24629 C -0.19323 0.23827 -0.19896 0.22222 -0.19896 0.22222 C -0.19913 0.22099 -0.1993 0.21975 -0.19948 0.21852 C -0.2 0.21666 -0.20069 0.21512 -0.20104 0.21296 C -0.20139 0.21142 -0.20139 0.20926 -0.20156 0.20741 C -0.20173 0.20586 -0.20208 0.20463 -0.20208 0.20308 C -0.20243 0.20092 -0.20243 0.19845 -0.2026 0.19629 C -0.20295 0.19413 -0.2033 0.19197 -0.20364 0.19012 C -0.20382 0.1858 -0.20416 0.1821 -0.20416 0.17778 C -0.20416 0.13457 -0.20642 0.1466 -0.20312 0.12963 C -0.20295 0.12778 -0.20295 0.12592 -0.2026 0.12407 C -0.2026 0.12284 -0.20208 0.12191 -0.20208 0.12037 C -0.20243 0.1145 -0.20295 0.10864 -0.20364 0.10308 C -0.20399 0.10154 -0.20486 0.10061 -0.20521 0.09938 C -0.20659 0.09629 -0.20781 0.09321 -0.20885 0.09012 C -0.20937 0.0892 -0.20937 0.08765 -0.20989 0.08703 L -0.21146 0.08518 C -0.21284 0.08179 -0.21215 0.08333 -0.21354 0.08086 L -0.21354 0.08086 " pathEditMode="relative" ptsTypes="AAAAAAAAAAAAAAAAAAAAAAAAAAAAAAAAAAAAAAAAAAAAAAAAAAAAAAAAAAAAAAAAAAAAAAAAAAAAAAAAAAAAAAAAAAAAAAAAAAAAAAAAAAAAAAAAAAAAA">
                                      <p:cBhvr>
                                        <p:cTn id="9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69 0.00247 -0.00139 0.00463 -0.00208 0.00741 C -0.00226 0.00834 -0.00226 0.00988 -0.00243 0.01112 C -0.0026 0.01204 -0.00278 0.01297 -0.00312 0.01358 C -0.00347 0.02223 -0.00417 0.02902 -0.00312 0.03766 C -0.00295 0.0392 -0.00208 0.03982 -0.00139 0.04075 C -0.00087 0.04136 0 0.04167 0.0007 0.0426 C 0.00122 0.04291 0.00156 0.04383 0.00208 0.04445 C 0.00278 0.04507 0.00365 0.04537 0.00417 0.0463 C 0.00521 0.04692 0.0059 0.04815 0.00695 0.04877 C 0.00833 0.05 0.01024 0.05 0.01146 0.05186 C 0.01215 0.05247 0.0125 0.05309 0.0132 0.05371 C 0.01372 0.05402 0.01736 0.05525 0.01771 0.05556 C 0.0184 0.05618 0.01893 0.05649 0.01945 0.05741 C 0.02014 0.05803 0.02066 0.05926 0.02153 0.05988 C 0.02465 0.06358 0.0224 0.05988 0.0257 0.06482 C 0.02622 0.06544 0.02674 0.06636 0.02708 0.06729 C 0.02795 0.06914 0.02917 0.07284 0.02917 0.07284 C 0.02917 0.07655 0.02952 0.07994 0.02882 0.08334 C 0.02813 0.08519 0.02674 0.08612 0.0257 0.08704 L 0.02257 0.08889 C 0.02188 0.08889 0.02153 0.08951 0.02083 0.08951 L 0.01875 0.09075 C 0.01372 0.09723 0.0191 0.09075 0.01528 0.09445 C 0.01111 0.09784 0.01597 0.09476 0.01215 0.09692 C 0.00851 0.10124 0.01302 0.0963 0.00729 0.10062 C 0.00677 0.10124 0.00625 0.10186 0.0059 0.10247 C 0.00469 0.10556 0.00434 0.10679 0.00313 0.10988 C 0.00243 0.11235 0.00208 0.11389 0.00174 0.11667 C 0.00122 0.11883 0.0007 0.12408 0.0007 0.12408 C 0.0007 0.12778 0.00087 0.1321 0.00104 0.13581 C 0.00122 0.13704 0.00139 0.13797 0.00174 0.13889 C 0.00208 0.14013 0.00261 0.14136 0.00313 0.1426 C 0.00365 0.14352 0.00417 0.14445 0.00486 0.14507 C 0.00521 0.1463 0.00538 0.14784 0.0059 0.14877 C 0.00625 0.15 0.00695 0.15062 0.00729 0.15186 C 0.00781 0.15247 0.00799 0.15371 0.00833 0.15433 C 0.00886 0.15556 0.00955 0.15618 0.01007 0.15741 C 0.01042 0.15803 0.01059 0.15926 0.01111 0.15988 C 0.01146 0.16112 0.01215 0.16173 0.0125 0.16297 C 0.01302 0.16358 0.0132 0.16482 0.01354 0.16544 C 0.01406 0.16636 0.01458 0.16667 0.01528 0.16729 C 0.01528 0.16852 0.01545 0.16945 0.01563 0.17037 C 0.0184 0.17624 0.01823 0.1747 0.02083 0.1784 C 0.02604 0.18642 0.0184 0.17593 0.02465 0.18396 C 0.02431 0.18642 0.02448 0.18858 0.02396 0.19075 C 0.02344 0.19414 0.02257 0.19352 0.02083 0.19445 C 0.02031 0.19445 0.01979 0.19507 0.01945 0.19507 L 0.01632 0.19877 L 0.01458 0.20062 C 0.01458 0.20186 0.01406 0.20247 0.01424 0.20371 C 0.01424 0.20926 0.01458 0.21482 0.01528 0.22037 C 0.01545 0.22192 0.01736 0.2247 0.01771 0.22593 C 0.0184 0.22686 0.01875 0.2284 0.01945 0.22963 C 0.01997 0.23087 0.02083 0.23179 0.02153 0.23334 C 0.02205 0.23426 0.0224 0.23581 0.02292 0.23704 C 0.02413 0.2392 0.02535 0.24105 0.02674 0.24321 L 0.02813 0.2463 L 0.02986 0.24877 C 0.0309 0.25741 0.02917 0.24877 0.03195 0.25433 C 0.03212 0.25525 0.03212 0.25649 0.03229 0.25741 C 0.03507 0.26667 0.03177 0.25247 0.03438 0.26358 C 0.03681 0.27315 0.03264 0.25803 0.03611 0.27037 C 0.03611 0.27161 0.03629 0.27284 0.03646 0.27408 C 0.03663 0.275 0.03715 0.27562 0.03715 0.27655 C 0.03715 0.27963 0.03715 0.28241 0.03646 0.28519 C 0.03611 0.28673 0.03351 0.28766 0.03299 0.28766 C 0.03229 0.28828 0.03143 0.28889 0.0309 0.28951 C 0.03021 0.29013 0.02986 0.29105 0.02917 0.29136 C 0.02882 0.29198 0.0283 0.29229 0.02778 0.2926 C 0.02639 0.29321 0.02483 0.29321 0.02361 0.29445 C 0.02257 0.29507 0.0217 0.29537 0.02083 0.2963 C 0.01875 0.29815 0.02014 0.29784 0.01771 0.29877 C 0.01545 0.2997 0.01233 0.30031 0.01007 0.30062 C 0.00608 0.30309 0.01024 0.30093 0.00208 0.30247 C 0.00139 0.30278 0.0007 0.30309 0 0.30371 C -0.00798 0.30309 -0.0158 0.30247 -0.02396 0.30247 C -0.02934 0.30247 -0.03212 0.3034 -0.0368 0.30433 C -0.04219 0.30679 -0.03542 0.30402 -0.04618 0.30618 C -0.04687 0.30649 -0.04739 0.30679 -0.04792 0.30741 C -0.04878 0.30772 -0.04948 0.30865 -0.05035 0.30926 C -0.05139 0.30957 -0.0526 0.30957 -0.05347 0.30988 C -0.05434 0.31019 -0.05486 0.3105 -0.05555 0.31112 C -0.05937 0.3105 -0.06337 0.31081 -0.06701 0.30988 C -0.06788 0.30988 -0.0684 0.30865 -0.0691 0.30803 C -0.07205 0.30649 -0.07309 0.30618 -0.07604 0.30556 C -0.07708 0.30433 -0.07795 0.3034 -0.07917 0.30247 C -0.08229 0.3 -0.07899 0.30371 -0.08229 0.3 C -0.08264 0.29877 -0.08281 0.29723 -0.08333 0.2963 C -0.08611 0.28858 -0.08698 0.28766 -0.09062 0.28025 C -0.09114 0.27933 -0.09167 0.27778 -0.09201 0.27655 C -0.09236 0.2747 -0.09236 0.27284 -0.09271 0.27099 C -0.09305 0.26914 -0.09392 0.2676 -0.0941 0.26544 C -0.09462 0.26235 -0.09444 0.25865 -0.09479 0.25556 C -0.09496 0.25309 -0.09548 0.25124 -0.09583 0.24877 C -0.09618 0.24537 -0.0967 0.23766 -0.0967 0.23766 C -0.09653 0.22716 -0.09635 0.21605 -0.09583 0.20556 C -0.09566 0.20278 -0.09514 0.20031 -0.09479 0.19815 C -0.09219 0.18612 -0.09219 0.18642 -0.08958 0.1784 C -0.08923 0.17655 -0.08923 0.17408 -0.08889 0.17223 C -0.08767 0.1642 -0.08559 0.15124 -0.08264 0.14321 C -0.0816 0.14044 -0.08038 0.13766 -0.07917 0.13519 C -0.07726 0.13179 -0.07535 0.12871 -0.07326 0.12593 C -0.07274 0.1247 -0.07187 0.12408 -0.07118 0.12284 C -0.07066 0.12192 -0.06927 0.11821 -0.06875 0.11667 C -0.06788 0.11142 -0.06719 0.10494 -0.06597 0.1 C -0.0658 0.09846 -0.06528 0.09754 -0.06493 0.0963 C -0.06528 0.09013 -0.06562 0.08426 -0.06597 0.0784 C -0.06614 0.07686 -0.06667 0.07408 -0.06667 0.07408 L -0.06667 0.07408 " pathEditMode="relative" ptsTypes="AAAAAAAAAAAAAAAAAAAAAAAAAAAAAAAAAAAAAAAAAAAAAAAAAAAAAAAAAAAAAAAAAAAAAAAAAAAAAAAAAAAAAAAAAAAAAAAAAAAAAAAAAAAAAAA">
                                      <p:cBhvr>
                                        <p:cTn id="93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5 0.00216 0.00174 0.00432 0.00278 0.00648 C 0.00313 0.0074 0.00382 0.00802 0.00417 0.00895 C 0.00452 0.00987 0.00452 0.01111 0.00487 0.01203 C 0.00504 0.01296 0.00556 0.01388 0.00591 0.0145 C 0.00591 0.01574 0.00608 0.01666 0.00625 0.01759 C 0.0066 0.01851 0.00712 0.01913 0.0073 0.02006 C 0.00764 0.02129 0.00764 0.02253 0.00799 0.02376 C 0.00764 0.02808 0.00799 0.03271 0.0073 0.03672 C 0.0073 0.03827 0.00625 0.03858 0.00591 0.03981 C 0.00365 0.04506 0.00608 0.04197 0.00313 0.04598 C 0.00139 0.04907 0.00174 0.04691 0 0.05092 C -0.00069 0.05246 -0.00208 0.05648 -0.00208 0.05648 C -0.00208 0.05709 -0.00243 0.05802 -0.00243 0.05895 C -0.00277 0.06018 -0.00277 0.06172 -0.00312 0.06265 C -0.00329 0.06419 -0.00381 0.06512 -0.00416 0.06635 C -0.00538 0.07777 -0.00486 0.07222 -0.00416 0.09351 C -0.00399 0.09475 -0.00381 0.09598 -0.00347 0.09722 C -0.00329 0.09845 -0.00277 0.09938 -0.00243 0.10092 C -0.00208 0.10216 -0.00173 0.1037 -0.00138 0.10524 C -0.00121 0.10617 -0.00121 0.1074 -0.00104 0.10833 C -0.00052 0.10987 0 0.11141 0.0007 0.11265 C 0.00226 0.11697 0.00226 0.11574 0.00313 0.12006 C 0.00365 0.12191 0.00382 0.12376 0.00417 0.12561 C 0.00452 0.12685 0.00452 0.12777 0.00487 0.1287 C 0.00712 0.13487 0.00435 0.12685 0.00695 0.13611 C 0.00712 0.13703 0.00764 0.13796 0.00799 0.13858 C 0.00938 0.14938 0.0073 0.13611 0.00938 0.14537 C 0.01042 0.14938 0.00955 0.14814 0.01042 0.15154 C 0.01077 0.15277 0.01129 0.15339 0.01146 0.15462 C 0.01198 0.15617 0.01216 0.15833 0.0125 0.16018 L 0.0132 0.16265 C 0.01285 0.16574 0.01303 0.16851 0.0125 0.17129 C 0.01146 0.17746 0.0106 0.1753 0.00903 0.17932 C 0.00851 0.18055 0.00834 0.18209 0.00799 0.18302 C 0.00764 0.18425 0.00712 0.18487 0.00695 0.18611 C 0.00643 0.18765 0.00591 0.19166 0.00591 0.19166 C 0.00591 0.19598 0.00608 0.2003 0.00625 0.20462 C 0.0066 0.20895 0.00678 0.20833 0.0073 0.21203 C 0.00764 0.21296 0.00764 0.2145 0.00799 0.21574 C 0.00834 0.2179 0.00921 0.2216 0.01007 0.22376 C 0.01025 0.225 0.01077 0.22561 0.01112 0.22685 L 0.01216 0.2324 C 0.01216 0.23302 0.0125 0.23395 0.0125 0.23487 C 0.0132 0.23981 0.01285 0.23765 0.01372 0.24166 C 0.01355 0.24475 0.01355 0.25277 0.0125 0.25709 C 0.01233 0.25864 0.01198 0.25987 0.01146 0.2608 C 0.01129 0.26203 0.01094 0.26296 0.01042 0.26388 C 0.01007 0.26481 0.00938 0.26543 0.00903 0.26635 C 0.00712 0.27067 0.00903 0.26882 0.00591 0.27006 C 0.00521 0.27067 0.00435 0.27129 0.00382 0.27191 C 0.00278 0.27283 0.00209 0.27438 0.00105 0.275 C -0.00156 0.27561 -0.00451 0.2753 -0.00729 0.27561 C -0.01267 0.27654 -0.01319 0.27654 -0.01805 0.27746 C -0.01944 0.27808 -0.021 0.2787 -0.02222 0.27932 C -0.02291 0.27993 -0.02326 0.28024 -0.02395 0.28055 C -0.02447 0.28086 -0.02534 0.28086 -0.02604 0.28117 C -0.02656 0.28148 -0.0269 0.28209 -0.02743 0.2824 C -0.02986 0.28271 -0.03246 0.28271 -0.03472 0.28302 C -0.05295 0.28611 -0.03489 0.28425 -0.05729 0.28611 C -0.06111 0.28827 -0.0559 0.28549 -0.06388 0.28796 C -0.06545 0.28827 -0.06684 0.28888 -0.06805 0.28981 C -0.06909 0.29043 -0.07013 0.29104 -0.07118 0.29166 C -0.07222 0.29166 -0.07343 0.29197 -0.0743 0.29228 C -0.07656 0.29321 -0.08055 0.29537 -0.08055 0.29537 C -0.08506 0.29475 -0.0894 0.29506 -0.09375 0.29413 C -0.09479 0.29413 -0.09583 0.2929 -0.09687 0.29228 C -0.09895 0.29104 -0.09774 0.29166 -0.10034 0.29043 C -0.10312 0.28734 -0.1026 0.28765 -0.10729 0.28487 C -0.10833 0.28425 -0.10937 0.28395 -0.11041 0.28302 C -0.11302 0.28086 -0.11163 0.28179 -0.11458 0.28055 C -0.11527 0.27993 -0.11579 0.27901 -0.11666 0.2787 C -0.11875 0.27716 -0.12083 0.27685 -0.12291 0.275 C -0.12361 0.27407 -0.12413 0.27283 -0.125 0.27191 C -0.13819 0.2574 -0.1269 0.27006 -0.13333 0.26388 C -0.1342 0.26296 -0.13506 0.26203 -0.13576 0.2608 C -0.13663 0.26018 -0.13715 0.25895 -0.13784 0.25833 C -0.13923 0.25679 -0.1434 0.25339 -0.14479 0.25277 C -0.14531 0.25216 -0.14618 0.25216 -0.14687 0.25154 C -0.14826 0.25061 -0.14947 0.24876 -0.15104 0.24783 C -0.15208 0.24722 -0.15347 0.24691 -0.15451 0.24598 C -0.15572 0.24567 -0.15659 0.24475 -0.15763 0.24413 C -0.15833 0.24382 -0.1592 0.24382 -0.15972 0.24351 C -0.16475 0.24043 -0.15989 0.24228 -0.16562 0.24043 C -0.17083 0.23672 -0.16579 0.24012 -0.17013 0.23796 C -0.17135 0.23734 -0.17222 0.23641 -0.17326 0.23611 C -0.17413 0.23549 -0.17517 0.23549 -0.17604 0.23487 C -0.1769 0.23456 -0.1776 0.23364 -0.17847 0.23302 C -0.17899 0.23271 -0.17951 0.2324 -0.1802 0.2324 C -0.18055 0.23179 -0.18125 0.23117 -0.18159 0.23055 C -0.18229 0.22962 -0.18263 0.22839 -0.18333 0.22746 C -0.18576 0.22469 -0.18524 0.225 -0.1868 0.225 L -0.1868 0.225 " pathEditMode="relative" ptsTypes="AAAAAAAAAAAAAAAAAAAAAAAAAAAAAAAAAAAAAAAAAAAAAAAAAAAAAAAAAAAAAAAAAAAAAAAAAAAAAAAAAAAAAAAAAAAAAA">
                                      <p:cBhvr>
                                        <p:cTn id="95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74 0.00062 0.00347 0.00185 0.00521 0.00185 C 0.00694 0.00154 0.00799 -0.0034 0.00903 -0.00494 C 0.00937 -0.00556 0.01007 -0.00556 0.01042 -0.00556 C 0.01076 -0.00679 0.01111 -0.00772 0.01146 -0.00864 C 0.01198 -0.00926 0.01285 -0.00926 0.01319 -0.0105 C 0.01354 -0.01142 0.01337 -0.01297 0.01354 -0.0142 C 0.01372 -0.01513 0.01389 -0.01605 0.01424 -0.01667 C 0.01476 -0.01883 0.01545 -0.02068 0.01667 -0.02161 C 0.01788 -0.02222 0.0191 -0.02222 0.02049 -0.02222 C 0.02118 -0.02161 0.02222 -0.0213 0.02292 -0.02037 C 0.02448 -0.01883 0.02569 -0.01636 0.02708 -0.01482 C 0.03038 -0.01204 0.02812 -0.0142 0.03125 -0.0105 C 0.03299 -0.00834 0.03299 -0.00864 0.03437 -0.00556 C 0.0349 -0.00494 0.03524 -0.00401 0.03542 -0.00309 C 0.03715 0.00185 0.03681 0.00092 0.03819 0.00555 C 0.03819 0.00679 0.03837 0.00802 0.03854 0.00926 C 0.03889 0.01111 0.03958 0.01481 0.03958 0.01481 C 0.03958 0.02037 0.03958 0.02592 0.03924 0.03148 C 0.03906 0.03241 0.03854 0.03333 0.03819 0.03395 C 0.03715 0.03549 0.03507 0.03765 0.03507 0.03765 C 0.03472 0.03889 0.03437 0.03981 0.03403 0.04074 C 0.03299 0.04197 0.03177 0.04259 0.0309 0.04444 C 0.03021 0.04506 0.02986 0.04629 0.02917 0.04691 C 0.02865 0.04815 0.02778 0.04876 0.02708 0.05 C 0.02656 0.05092 0.02604 0.05216 0.02569 0.0537 C 0.02483 0.05524 0.02448 0.05741 0.02361 0.05926 L 0.02187 0.06173 C 0.02153 0.06358 0.02118 0.06543 0.02083 0.06728 C 0.02014 0.07253 0.02049 0.06975 0.01979 0.07592 C 0.02066 0.09352 0.01962 0.08179 0.02083 0.0895 C 0.02135 0.0929 0.02135 0.09413 0.02257 0.09691 C 0.02292 0.09815 0.02361 0.09876 0.02396 0.1 C 0.02569 0.10401 0.02535 0.10926 0.02812 0.11296 L 0.02986 0.11481 L 0.03194 0.12037 C 0.03229 0.12099 0.03247 0.12222 0.03299 0.12284 C 0.03403 0.12531 0.03559 0.12716 0.03646 0.12963 C 0.03715 0.13086 0.03767 0.13179 0.03819 0.13333 C 0.03854 0.13395 0.03872 0.13518 0.03924 0.1358 C 0.03958 0.13703 0.04028 0.13765 0.04062 0.13889 L 0.04167 0.14444 L 0.04219 0.14691 C 0.04201 0.15 0.04236 0.15339 0.04167 0.15617 C 0.04149 0.1571 0.0408 0.1571 0.04028 0.15741 C 0.03785 0.15771 0.03524 0.15771 0.03299 0.15802 C 0.03108 0.15833 0.02934 0.15864 0.02778 0.15926 C 0.02517 0.15957 0.02413 0.15987 0.02187 0.16111 C 0.02135 0.16111 0.02083 0.16142 0.02049 0.16173 C 0.01962 0.16234 0.0191 0.16296 0.0184 0.16358 C 0.01771 0.16481 0.01736 0.16636 0.01667 0.16728 C 0.01632 0.16852 0.01562 0.16913 0.01528 0.17037 C 0.01476 0.17129 0.01493 0.17284 0.01458 0.17407 C 0.01493 0.18086 0.01493 0.18827 0.01528 0.19506 C 0.01528 0.1966 0.01545 0.19784 0.01562 0.19876 C 0.01615 0.20062 0.01753 0.20432 0.0184 0.20617 C 0.01979 0.21389 0.01736 0.20185 0.02083 0.21481 C 0.02361 0.22407 0.02014 0.21234 0.02361 0.22222 C 0.02396 0.22315 0.02413 0.22469 0.02465 0.22592 C 0.02483 0.22685 0.02535 0.22778 0.02569 0.22839 C 0.02743 0.23858 0.02448 0.22345 0.02708 0.23395 C 0.02865 0.23981 0.02795 0.2395 0.02882 0.24506 C 0.02882 0.24629 0.02917 0.24691 0.02917 0.24815 C 0.02917 0.24845 0.02865 0.25833 0.02812 0.25987 C 0.02778 0.26203 0.02708 0.2642 0.02604 0.26543 C 0.025 0.26666 0.02413 0.26882 0.02292 0.26913 C 0.01719 0.27191 0.02031 0.27099 0.01354 0.27222 C -0.00139 0.2787 0.01406 0.27222 -0.02813 0.27407 C -0.02969 0.27407 -0.03125 0.27469 -0.03264 0.27469 C -0.03628 0.27685 -0.03194 0.27469 -0.03854 0.27654 C -0.03906 0.27685 -0.03941 0.27747 -0.03993 0.27778 C -0.04132 0.27808 -0.04271 0.27839 -0.0441 0.2787 L -0.08229 0.27778 C -0.08681 0.27747 -0.08681 0.27716 -0.08993 0.27592 L -0.12222 0.27654 C -0.125 0.27685 -0.12622 0.27747 -0.12847 0.2787 C -0.13438 0.27778 -0.1401 0.27778 -0.14583 0.27654 C -0.14635 0.27654 -0.15087 0.27376 -0.15139 0.27284 C -0.1526 0.27191 -0.15451 0.26913 -0.15451 0.26913 C -0.15556 0.26666 -0.15642 0.2642 -0.15764 0.26173 C -0.15833 0.2608 -0.15903 0.25987 -0.15972 0.25926 C -0.16111 0.25617 -0.16267 0.25339 -0.16354 0.25 C -0.16424 0.24691 -0.16441 0.24321 -0.16563 0.24074 C -0.17431 0.21975 -0.16892 0.23271 -0.17535 0.21666 C -0.17726 0.21173 -0.17917 0.20771 -0.18056 0.20247 C -0.18299 0.19506 -0.18056 0.20123 -0.18229 0.19321 C -0.18403 0.18457 -0.18524 0.18241 -0.18646 0.17469 C -0.18698 0.17129 -0.18715 0.16605 -0.1875 0.16296 C -0.18767 0.16018 -0.18767 0.1571 -0.18785 0.15432 C -0.18802 0.15216 -0.18819 0.15 -0.18854 0.14815 C -0.18889 0.14475 -0.18958 0.14197 -0.18993 0.13889 C -0.19028 0.12469 -0.19045 0.11018 -0.19097 0.09629 C -0.19149 0.08889 -0.19323 0.07376 -0.1941 0.06481 C -0.19375 0.04506 -0.19358 0.02562 -0.19306 0.00617 C -0.19306 0.0037 -0.19184 -0.00247 -0.19167 -0.00494 C -0.19132 -0.00648 -0.19132 -0.00864 -0.19097 -0.0105 C -0.19132 -0.01729 -0.18993 -0.02469 -0.19167 -0.03087 C -0.19236 -0.03334 -0.19809 -0.0355 -0.20035 -0.03642 C -0.20156 -0.03673 -0.20278 -0.03704 -0.20417 -0.03704 L -0.2125 -0.03889 C -0.21424 -0.04013 -0.21354 -0.0392 -0.21441 -0.04074 L -0.21441 -0.04074 " pathEditMode="relative" ptsTypes="AAAAAAAAAAAAAAAAAAAAAAAAAAAAAAAAAAAAAAAAAAAAAAAAAAAAAAAAAAAAAAAAAAAAAAAAAAAAAAAAAAAAAAAAAAAAAAAAAAAAAAA">
                                      <p:cBhvr>
                                        <p:cTn id="9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39 -0.00185 -0.00278 -0.00432 -0.00416 -0.00617 C -0.00694 -0.01018 -0.00764 -0.01111 -0.00989 -0.01358 C -0.0118 -0.01882 -0.01007 -0.0145 -0.0125 -0.01851 C -0.01406 -0.02067 -0.01753 -0.02808 -0.01771 -0.02962 C -0.01805 -0.03086 -0.01857 -0.0324 -0.01875 -0.03395 C -0.01927 -0.03611 -0.01962 -0.04074 -0.01979 -0.04259 C -0.01944 -0.04567 -0.01962 -0.05185 -0.01718 -0.0537 C -0.01632 -0.05432 -0.0151 -0.05432 -0.01406 -0.05432 C -0.01041 -0.05679 -0.0151 -0.05401 -0.01041 -0.05617 C -0.00677 -0.05833 -0.01163 -0.05617 -0.00625 -0.05802 L 0.03854 -0.05617 C 0.03976 -0.05617 0.04097 -0.05586 0.04219 -0.05555 C 0.04479 -0.05432 0.04254 -0.05462 0.04532 -0.05246 C 0.04584 -0.05216 0.0467 -0.05185 0.0474 -0.05185 C 0.05191 -0.0466 0.04809 -0.05123 0.05157 -0.04629 C 0.05226 -0.04475 0.05313 -0.04351 0.05417 -0.04259 C 0.05452 -0.04166 0.05521 -0.04135 0.05573 -0.04074 C 0.05816 -0.03672 0.05747 -0.03703 0.0599 -0.03209 C 0.06059 -0.03055 0.06163 -0.02901 0.0625 -0.02777 C 0.06285 -0.02654 0.06302 -0.025 0.06354 -0.02407 C 0.06389 -0.02222 0.06459 -0.02098 0.06511 -0.01913 C 0.06719 -0.00925 0.06389 -0.01913 0.06667 -0.01172 C 0.06684 -0.01049 0.06684 -0.00864 0.06719 -0.0074 C 0.06719 -0.00617 0.06754 -0.00555 0.06771 -0.00432 C 0.06788 -0.00277 0.06806 -0.00061 0.06823 0.00124 C 0.06806 0.00679 0.06823 0.01297 0.06771 0.01852 C 0.06736 0.02099 0.06597 0.02223 0.06563 0.02408 C 0.06545 0.02531 0.06528 0.02624 0.06511 0.02717 C 0.06372 0.03118 0.06181 0.0355 0.0599 0.03828 C 0.0592 0.03889 0.05834 0.03982 0.05782 0.04075 C 0.05695 0.04198 0.05643 0.04352 0.05573 0.04445 C 0.05209 0.05 0.05243 0.04939 0.04948 0.05186 C 0.04844 0.05371 0.04757 0.05649 0.04636 0.05741 C 0.04462 0.05896 0.04341 0.05988 0.04219 0.06235 C 0.04167 0.06297 0.0415 0.0642 0.04115 0.06482 C 0.04045 0.06575 0.03698 0.06667 0.03698 0.06667 C 0.03299 0.06852 0.0382 0.06698 0.03334 0.06852 C 0.03229 0.06914 0.03108 0.06914 0.03021 0.06976 C 0.02952 0.06976 0.02917 0.07038 0.02865 0.07038 C 0.02726 0.07099 0.02587 0.07099 0.02448 0.07161 C 0.02344 0.07223 0.0224 0.07315 0.02136 0.07346 C 0.01841 0.07377 0.01667 0.07408 0.01407 0.07531 C 0.01337 0.07531 0.01302 0.07593 0.0125 0.07593 C 0.01198 0.07717 0.01146 0.07809 0.01094 0.07902 C 0.01042 0.07933 0.00972 0.07933 0.00938 0.07963 C 0.00278 0.08396 0.01007 0.07933 0.00469 0.08334 C 0.00417 0.08396 0.00347 0.08396 0.00313 0.08457 C 0.00087 0.08642 -0.00017 0.08858 -0.00208 0.09075 C -0.0026 0.09167 -0.0033 0.09198 -0.00364 0.0926 C -0.00468 0.09414 -0.00798 0.09877 -0.00885 0.09939 L -0.01198 0.10124 L -0.01354 0.10186 C -0.01406 0.10247 -0.01458 0.1034 -0.0151 0.10371 C -0.0158 0.10463 -0.01666 0.10494 -0.01718 0.10556 C -0.01805 0.10649 -0.01857 0.10772 -0.01927 0.10865 C -0.02135 0.11081 -0.02135 0.10957 -0.02291 0.11235 C -0.02448 0.11451 -0.02465 0.11513 -0.02552 0.11791 C -0.02569 0.11852 -0.02587 0.11976 -0.02604 0.12038 C -0.02639 0.12161 -0.02691 0.12223 -0.02708 0.12346 C -0.02743 0.12439 -0.02725 0.12593 -0.0276 0.12717 C -0.02812 0.12809 -0.02882 0.12871 -0.02916 0.12963 C -0.03003 0.13149 -0.03073 0.13334 -0.03125 0.13519 C -0.03159 0.13642 -0.03212 0.13766 -0.03229 0.13889 C -0.03264 0.13982 -0.03264 0.14105 -0.03281 0.14198 C -0.03316 0.14291 -0.0335 0.14383 -0.03385 0.14445 L -0.03489 0.15 C -0.03507 0.15124 -0.03541 0.15186 -0.03541 0.15309 C -0.03559 0.15433 -0.03576 0.15556 -0.03593 0.15679 C -0.03628 0.15865 -0.03663 0.1605 -0.03698 0.16235 L -0.03802 0.16791 C -0.03819 0.16852 -0.03854 0.16945 -0.03854 0.17038 C -0.03871 0.17161 -0.03889 0.17315 -0.03906 0.17408 C -0.03941 0.17562 -0.03993 0.17655 -0.0401 0.17778 C -0.04045 0.17871 -0.04045 0.17994 -0.04062 0.18087 C -0.04097 0.18179 -0.04149 0.18241 -0.04166 0.18334 C -0.04218 0.18519 -0.04236 0.18704 -0.04271 0.18889 C -0.04288 0.19013 -0.04288 0.19105 -0.04323 0.19198 C -0.04375 0.1926 -0.04444 0.19352 -0.04479 0.19445 C -0.04531 0.19538 -0.04548 0.19661 -0.04583 0.19754 C -0.04635 0.19815 -0.04687 0.19877 -0.04739 0.19939 L -0.09687 0.19754 C -0.09757 0.19723 -0.09791 0.19661 -0.09843 0.1963 C -0.10347 0.19599 -0.1085 0.19568 -0.11354 0.19568 C -0.11406 0.19507 -0.11458 0.19476 -0.1151 0.19445 C -0.1217 0.19136 -0.11736 0.19383 -0.12083 0.19198 C -0.12153 0.19075 -0.12222 0.18982 -0.12291 0.18889 C -0.12656 0.18581 -0.12361 0.19075 -0.12708 0.18642 C -0.12778 0.1855 -0.12812 0.18426 -0.12864 0.18334 C -0.12934 0.18241 -0.13246 0.17933 -0.13281 0.17902 C -0.13559 0.17315 -0.13541 0.17439 -0.13698 0.16791 C -0.13732 0.16698 -0.1375 0.16605 -0.1375 0.16482 C -0.13784 0.16389 -0.13784 0.16235 -0.13802 0.16112 C -0.13854 0.15988 -0.13906 0.15865 -0.13958 0.15741 C -0.13975 0.15618 -0.13993 0.15494 -0.1401 0.15371 C -0.1408 0.15186 -0.14166 0.15031 -0.14218 0.14815 C -0.14253 0.14692 -0.14288 0.14568 -0.14323 0.14445 C -0.14357 0.14352 -0.14409 0.14291 -0.14427 0.14198 C -0.14757 0.13056 -0.14288 0.14476 -0.14687 0.13149 C -0.14791 0.1284 -0.14948 0.12593 -0.15 0.12223 C -0.15034 0.12038 -0.15087 0.11883 -0.15104 0.11667 C -0.15139 0.11513 -0.15139 0.11297 -0.15156 0.11112 C -0.15191 0.10896 -0.15225 0.10679 -0.1526 0.10494 C -0.1533 0.09568 -0.15312 0.09538 -0.15416 0.08519 C -0.15434 0.08396 -0.15451 0.08272 -0.15468 0.08149 C -0.15555 0.07809 -0.15642 0.07686 -0.15729 0.07346 C -0.15781 0.07192 -0.15798 0.07007 -0.15833 0.06852 C -0.16146 0.05988 -0.16354 0.05463 -0.16718 0.04754 C -0.16979 0.04229 -0.16944 0.04383 -0.17291 0.03889 C -0.17396 0.03797 -0.17482 0.03673 -0.17552 0.03519 C -0.17708 0.0321 -0.17812 0.02809 -0.17968 0.02531 C -0.18021 0.02408 -0.1809 0.02346 -0.18125 0.02223 C -0.18212 0.02068 -0.18246 0.01945 -0.18281 0.01791 L -0.18281 0.01791 " pathEditMode="relative" ptsTypes="AAAAAAAAAAAAAAAAAAAAAAAAAAAAAAAAAAAAAAAAAAAAAAAAAAAAAAAAAAAAAAAAAAAAAAAAAAAAAAAAAAAAAAAAAAAAAAAAAAAAAAAAAAAAAAAAAAA">
                                      <p:cBhvr>
                                        <p:cTn id="99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74 0.00062 0.0033 0.00247 0.00486 0.00186 C 0.00625 0.00093 0.00799 -0.0037 0.00799 -0.0037 C 0.00833 -0.00555 0.00903 -0.0074 0.00937 -0.00925 C 0.0099 -0.01142 0.01024 -0.01697 0.01042 -0.01851 C 0.01059 -0.02006 0.01094 -0.02098 0.01111 -0.02222 C 0.01128 -0.02407 0.01146 -0.02592 0.01146 -0.02777 C 0.01146 -0.02932 0.01146 -0.03117 0.01111 -0.0324 C 0.01076 -0.03364 0.01007 -0.03456 0.00937 -0.03518 C 0.00729 -0.03858 0.00781 -0.03796 0.00521 -0.03888 C 0.00451 -0.0395 0.00399 -0.04043 0.00312 -0.04074 C 0.00069 -0.0429 -0.00139 -0.04382 -0.00417 -0.04537 L -0.00556 -0.04629 C -0.00625 -0.0466 -0.0066 -0.04722 -0.00729 -0.04722 L -0.00972 -0.04814 C -0.01042 -0.04876 -0.01111 -0.04969 -0.01181 -0.05 C -0.01285 -0.05092 -0.01389 -0.05123 -0.01493 -0.05185 C -0.01563 -0.05216 -0.01597 -0.05277 -0.01667 -0.05277 C -0.01771 -0.05339 -0.0191 -0.05401 -0.02014 -0.05463 C -0.0217 -0.05586 -0.02257 -0.05709 -0.02396 -0.05833 C -0.02535 -0.06666 -0.02535 -0.06481 -0.02396 -0.08055 C -0.02378 -0.08209 -0.02292 -0.08333 -0.02222 -0.08425 C -0.02135 -0.08642 -0.02014 -0.08827 -0.01875 -0.08888 C -0.01719 -0.08981 -0.01563 -0.0895 -0.01389 -0.08981 C -0.00903 -0.08919 -0.00382 -0.08919 0.00104 -0.08796 C 0.0033 -0.08765 0.00538 -0.0858 0.00729 -0.08425 C 0.00833 -0.08364 0.01042 -0.0824 0.01042 -0.0824 C 0.01215 -0.07963 0.01233 -0.07963 0.01354 -0.07592 C 0.01424 -0.07469 0.01458 -0.07284 0.01528 -0.07129 C 0.01562 -0.07006 0.01632 -0.06913 0.01667 -0.06759 C 0.01736 -0.06635 0.01771 -0.0645 0.0184 -0.06296 C 0.02101 -0.05617 0.01892 -0.06296 0.02153 -0.05463 C 0.02187 -0.0537 0.02222 -0.05246 0.02257 -0.05092 C 0.02274 -0.0503 0.02274 -0.04907 0.02292 -0.04814 C 0.02326 -0.04722 0.02378 -0.0466 0.02396 -0.04537 C 0.02448 -0.04413 0.02465 -0.04228 0.025 -0.04074 C 0.02708 -0.03333 0.02535 -0.04166 0.02708 -0.03055 C 0.02708 -0.02191 0.02691 -0.01327 0.02674 -0.00463 C 0.02656 -0.00308 0.02517 0.00402 0.025 0.00463 C 0.02465 0.00618 0.02396 0.00741 0.02361 0.00926 C 0.02309 0.01081 0.02274 0.01266 0.02257 0.01482 C 0.0217 0.01976 0.02205 0.01698 0.02153 0.02315 C 0.02153 0.03334 0.0217 0.04352 0.02187 0.05371 C 0.02205 0.05463 0.0224 0.05525 0.02257 0.05649 C 0.02274 0.05772 0.02274 0.05957 0.02292 0.06112 C 0.02326 0.06235 0.02361 0.06358 0.02396 0.06482 C 0.02535 0.07655 0.02361 0.06358 0.02569 0.07223 C 0.02587 0.07315 0.02587 0.0747 0.02604 0.07593 C 0.02691 0.07902 0.02812 0.08118 0.02917 0.08426 C 0.02969 0.08488 0.02986 0.08612 0.03021 0.08704 C 0.0309 0.08828 0.03177 0.0892 0.03229 0.09075 C 0.03333 0.09291 0.03524 0.09846 0.03611 0.10186 C 0.03628 0.10247 0.03628 0.10371 0.03646 0.10463 C 0.03733 0.1071 0.03802 0.10803 0.03924 0.11019 C 0.0401 0.11513 0.03906 0.1105 0.04062 0.11575 C 0.04167 0.11883 0.04167 0.11883 0.04236 0.12223 C 0.04201 0.1284 0.04219 0.13457 0.04167 0.14075 C 0.04167 0.14198 0.04097 0.14291 0.04062 0.14445 C 0.04045 0.14537 0.04045 0.14692 0.04028 0.14815 C 0.03941 0.15093 0.03767 0.1534 0.03611 0.15463 C 0.03542 0.15494 0.0349 0.15494 0.03437 0.15556 C 0.03385 0.15587 0.03351 0.1571 0.03299 0.15741 C 0.01736 0.15803 0.00174 0.15803 -0.01389 0.15834 C -0.01528 0.15865 -0.01684 0.15865 -0.01806 0.15926 C -0.01875 0.15926 -0.0191 0.15988 -0.01979 0.16019 C -0.02465 0.1605 -0.02986 0.16081 -0.03472 0.16112 C -0.03646 0.16142 -0.03819 0.16173 -0.03993 0.16204 L -0.06771 0.16389 L -0.11597 0.16297 C -0.11701 0.16266 -0.11788 0.16235 -0.11875 0.16204 C -0.12031 0.16112 -0.12257 0.15926 -0.12431 0.15834 C -0.12569 0.15741 -0.12674 0.15741 -0.12813 0.15649 C -0.12882 0.15587 -0.12934 0.15494 -0.13021 0.15463 C -0.13247 0.15247 -0.13507 0.15093 -0.1375 0.14908 C -0.14063 0.14599 -0.14115 0.14599 -0.1441 0.14167 C -0.14497 0.14044 -0.14566 0.1392 -0.14618 0.13797 C -0.14792 0.13396 -0.14688 0.13457 -0.14792 0.13056 C -0.14826 0.1284 -0.14896 0.12686 -0.14931 0.125 C -0.14965 0.12099 -0.14965 0.11667 -0.15 0.11297 C -0.15 0.11142 -0.15035 0.1105 -0.15035 0.10926 C -0.15069 0.10772 -0.15087 0.10618 -0.15104 0.10463 C -0.15226 0.09136 -0.15052 0.1071 -0.15243 0.0926 C -0.15451 0.07871 -0.1526 0.0892 -0.15451 0.07871 C -0.15417 0.0713 -0.15434 0.06358 -0.15347 0.05649 C -0.15313 0.05216 -0.15191 0.04815 -0.15104 0.04445 C -0.14896 0.0355 -0.14514 0.02192 -0.14201 0.01575 C -0.14097 0.01358 -0.13993 0.01142 -0.13889 0.00926 C -0.1375 0.00556 -0.13611 0.00186 -0.13472 -0.00185 C -0.13247 -0.00864 -0.1309 -0.01635 -0.12813 -0.02222 C -0.12413 -0.03055 -0.12569 -0.02623 -0.12326 -0.03425 C -0.12274 -0.0395 -0.1217 -0.04567 -0.12188 -0.05092 C -0.12188 -0.09104 -0.12205 -0.13086 -0.12292 -0.17037 C -0.12292 -0.17284 -0.12396 -0.17469 -0.12431 -0.17685 C -0.12743 -0.19135 -0.12656 -0.1929 -0.13056 -0.20277 C -0.13194 -0.20617 -0.13281 -0.21018 -0.13472 -0.21203 C -0.13681 -0.21419 -0.13889 -0.21697 -0.14097 -0.21851 C -0.14549 -0.22222 -0.14531 -0.22067 -0.14896 -0.22222 C -0.15538 -0.22561 -0.14826 -0.22345 -0.15729 -0.225 C -0.16181 -0.22407 -0.16667 -0.22345 -0.17118 -0.22222 C -0.17188 -0.22222 -0.1724 -0.22191 -0.17292 -0.22129 C -0.175 -0.21944 -0.17483 -0.21975 -0.17587 -0.21759 L -0.17587 -0.21759 " pathEditMode="relative" ptsTypes="AAAAAAAAAAAAAAAAAAAAAAAAAAAAAAAAAAAAAAAAAAAAAAAAAAAAAAAAAAAAAAAAAAAAAAAAAAAAAAAAAAAAAAAAAAAAAAAAAAAAAAA">
                                      <p:cBhvr>
                                        <p:cTn id="101" dur="7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18 -0.00278 -0.00053 -0.00556 -0.00053 -0.00833 C -0.00122 -0.03457 0.00034 -0.0355 -0.00157 -0.05093 C -0.00174 -0.05216 -0.00191 -0.0534 -0.00209 -0.05463 C -0.00244 -0.05587 -0.00278 -0.0571 -0.00313 -0.05833 C -0.00417 -0.06543 -0.00313 -0.05864 -0.00521 -0.06667 C -0.00556 -0.06759 -0.00556 -0.06852 -0.00573 -0.06945 C -0.00608 -0.07037 -0.0066 -0.0713 -0.00678 -0.07222 C -0.0073 -0.07346 -0.00747 -0.07469 -0.00782 -0.07593 C -0.00886 -0.07871 -0.01198 -0.08488 -0.01303 -0.08611 C -0.01389 -0.08704 -0.01476 -0.08796 -0.01563 -0.08889 C -0.0165 -0.08951 -0.01754 -0.09013 -0.01823 -0.09074 C -0.0198 -0.09198 -0.02101 -0.09321 -0.0224 -0.09445 C -0.02344 -0.09537 -0.02466 -0.09599 -0.02553 -0.09722 C -0.02639 -0.09815 -0.02744 -0.09877 -0.02813 -0.1 C -0.029 -0.10093 -0.02952 -0.10278 -0.03021 -0.10371 C -0.03108 -0.10432 -0.03195 -0.10432 -0.03282 -0.10463 C -0.03334 -0.10525 -0.03386 -0.10617 -0.03438 -0.10648 C -0.03577 -0.1071 -0.04167 -0.10803 -0.04219 -0.10833 C -0.04323 -0.10864 -0.04393 -0.10895 -0.0448 -0.10926 C -0.04775 -0.11019 -0.04775 -0.10988 -0.05 -0.11111 C -0.0507 -0.11142 -0.05105 -0.11173 -0.05157 -0.11204 C -0.05313 -0.11266 -0.05469 -0.11327 -0.05625 -0.11389 C -0.0665 -0.11358 -0.07691 -0.11574 -0.08698 -0.11296 C -0.08889 -0.11235 -0.08889 -0.10679 -0.09011 -0.10463 C -0.09254 -0.10062 -0.09462 -0.09722 -0.09636 -0.09259 C -0.0974 -0.09013 -0.0981 -0.08735 -0.09896 -0.08519 C -0.1 -0.08303 -0.10122 -0.08148 -0.10209 -0.07963 C -0.10573 -0.07192 -0.10469 -0.07222 -0.1073 -0.06482 C -0.10886 -0.0608 -0.1106 -0.05679 -0.11198 -0.05278 C -0.11285 -0.05093 -0.11372 -0.04938 -0.11407 -0.04722 L -0.11511 -0.04167 C -0.11494 -0.03766 -0.11528 -0.03333 -0.11459 -0.02963 C -0.11441 -0.0284 -0.11355 -0.02778 -0.11303 -0.02685 C -0.1125 -0.02531 -0.11216 -0.02346 -0.11146 -0.02222 C -0.10799 -0.01327 -0.10764 -0.01358 -0.10365 -0.00648 C -0.10296 -0.00525 -0.10244 -0.00371 -0.10157 -0.00278 C -0.10087 -0.00185 -0.10018 -0.00093 -0.09948 0 C -0.09445 0.00802 -0.10313 -0.00371 -0.0948 0.00648 C -0.0941 0.00741 -0.09358 0.00864 -0.09271 0.00926 C -0.09219 0.00987 -0.09132 0.00987 -0.09063 0.01018 C -0.08455 0.01697 -0.09237 0.00895 -0.08438 0.01574 C -0.08386 0.01636 -0.08351 0.01728 -0.08282 0.01759 C -0.08212 0.01852 -0.08108 0.01883 -0.08021 0.01944 C -0.07952 0.02006 -0.079 0.02099 -0.07813 0.02129 C -0.07744 0.02191 -0.07639 0.02191 -0.07553 0.02222 C -0.075 0.02284 -0.07466 0.02376 -0.07396 0.02407 C -0.06823 0.02932 -0.07396 0.02376 -0.0698 0.02685 C -0.06667 0.02932 -0.06719 0.02963 -0.06407 0.03148 C -0.0625 0.03241 -0.06112 0.03271 -0.05938 0.03333 C -0.05886 0.03364 -0.05851 0.03395 -0.05782 0.03426 C -0.0573 0.03457 -0.05643 0.03487 -0.05573 0.03518 C -0.05469 0.0358 -0.05382 0.03642 -0.05261 0.03704 C -0.05139 0.03796 -0.04862 0.0392 -0.04688 0.03981 C -0.04619 0.04012 -0.04514 0.04043 -0.04428 0.04074 C -0.04358 0.04136 -0.04306 0.04228 -0.04219 0.04259 C -0.04185 0.04321 -0.04115 0.0429 -0.04063 0.04352 C -0.04028 0.04444 -0.03994 0.04537 -0.03959 0.04629 C -0.03941 0.04753 -0.03959 0.04907 -0.03907 0.05 C -0.03629 0.05895 -0.03872 0.04629 -0.03646 0.05648 C -0.03507 0.06358 -0.03733 0.05679 -0.0349 0.06481 C -0.03473 0.06605 -0.03421 0.06667 -0.03386 0.06759 C -0.03334 0.06913 -0.03282 0.07068 -0.0323 0.07222 C -0.03212 0.07315 -0.03212 0.07438 -0.03178 0.075 C -0.03125 0.07716 -0.03039 0.0787 -0.02969 0.08055 L -0.02865 0.08333 C -0.02813 0.08611 -0.02796 0.08796 -0.02709 0.09074 C -0.02657 0.09321 -0.02622 0.09629 -0.025 0.09815 C -0.02448 0.09907 -0.02396 0.1 -0.02344 0.10092 C -0.02292 0.10216 -0.02257 0.1037 -0.02188 0.10463 C -0.02136 0.10586 -0.02049 0.10648 -0.0198 0.10741 C -0.01737 0.11636 -0.01893 0.11296 -0.01563 0.11852 L -0.01459 0.12407 L -0.01407 0.12685 C -0.01424 0.12963 -0.01407 0.13271 -0.01459 0.13518 C -0.01494 0.13611 -0.01719 0.13796 -0.01771 0.13796 L -0.07709 0.13889 C -0.08316 0.1392 -0.08941 0.1392 -0.09532 0.13981 C -0.09723 0.14012 -0.09879 0.14167 -0.10053 0.14167 L -0.10938 0.14259 C -0.1099 0.1429 -0.11042 0.14352 -0.11094 0.14352 C -0.12032 0.14846 -0.12726 0.14413 -0.13907 0.14352 C -0.1474 0.14167 -0.14549 0.14167 -0.15938 0.14167 C -0.16685 0.14167 -0.17396 0.14228 -0.18125 0.14259 C -0.18438 0.14228 -0.18768 0.14228 -0.19063 0.14167 C -0.19462 0.14136 -0.19358 0.14074 -0.19688 0.13981 C -0.2033 0.13827 -0.19896 0.13981 -0.20313 0.13796 C -0.20695 0.13148 -0.20226 0.1395 -0.2073 0.13241 C -0.21112 0.12747 -0.20625 0.13179 -0.21146 0.12778 C -0.21441 0.12253 -0.21164 0.12747 -0.21615 0.12129 C -0.22049 0.11605 -0.21719 0.11913 -0.22084 0.11574 C -0.22257 0.11296 -0.22257 0.11265 -0.22448 0.11018 C -0.22535 0.10926 -0.22639 0.10864 -0.22709 0.10741 C -0.23039 0.10185 -0.23351 0.09599 -0.23646 0.08981 C -0.23785 0.08734 -0.23924 0.08487 -0.24011 0.08148 C -0.24393 0.06852 -0.23976 0.08302 -0.24323 0.07129 C -0.24375 0.07006 -0.24393 0.06883 -0.24428 0.06759 C -0.2448 0.06636 -0.24549 0.06543 -0.24584 0.06389 C -0.24827 0.05741 -0.24688 0.05895 -0.24948 0.05185 C -0.25122 0.04784 -0.25313 0.04383 -0.25469 0.03981 C -0.25539 0.03858 -0.25573 0.03734 -0.25625 0.03611 C -0.25695 0.03487 -0.25782 0.03395 -0.25834 0.03241 C -0.25955 0.03025 -0.26007 0.02654 -0.26146 0.025 C -0.26268 0.02376 -0.26407 0.02253 -0.26511 0.02129 C -0.2658 0.02068 -0.26667 0.01944 -0.26667 0.01944 L -0.26667 0.01944 " pathEditMode="relative" ptsTypes="AAAAAAAAAAAAAAAAAAAAAAAAAAAAAAAAAAAAAAAAAAAAAAAAAAAAAAAAAAAAAAAAAAAAAAAAAAAAAAAAAAAAAAAAAAAAAAAAAAAAAAAAAAA">
                                      <p:cBhvr>
                                        <p:cTn id="103" dur="7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354 -0.00216 0.01372 -0.0034 0.02917 0.00092 C 0.03004 0.00123 0.03229 0.00555 0.03281 0.00648 C 0.03281 0.0071 0.03247 0.0216 0.03177 0.025 C 0.03142 0.02747 0.03004 0.02901 0.02917 0.03055 C 0.02813 0.03302 0.02813 0.03333 0.0276 0.03611 C 0.02778 0.0395 0.02778 0.04321 0.02813 0.04629 C 0.0283 0.04753 0.02882 0.04845 0.02917 0.04907 C 0.03177 0.05432 0.03177 0.05555 0.03438 0.05648 C 0.03524 0.0571 0.03611 0.0571 0.03698 0.0574 C 0.04028 0.0571 0.04358 0.0571 0.04688 0.05648 C 0.0474 0.05648 0.04792 0.05617 0.04844 0.05555 C 0.05295 0.05277 0.04948 0.05524 0.0526 0.05185 C 0.05451 0.05031 0.05451 0.05031 0.05625 0.04907 C 0.0566 0.04876 0.05938 0.04506 0.0599 0.04444 C 0.06215 0.0429 0.06337 0.04259 0.06563 0.04166 C 0.07188 0.04197 0.07813 0.04197 0.08438 0.04259 C 0.08472 0.0429 0.08889 0.04444 0.0901 0.04537 C 0.0908 0.04598 0.09149 0.0466 0.09219 0.04722 C 0.09306 0.04815 0.09392 0.04938 0.09479 0.05 C 0.09531 0.05061 0.09583 0.05061 0.09635 0.05092 C 0.09722 0.05185 0.09809 0.05308 0.09896 0.0537 C 0.09965 0.05463 0.10035 0.05494 0.10104 0.05555 C 0.10174 0.05648 0.10243 0.05771 0.10313 0.05833 C 0.10365 0.05895 0.10417 0.05895 0.10469 0.05926 C 0.10521 0.05987 0.10573 0.06049 0.10625 0.06111 C 0.10764 0.06296 0.10938 0.06419 0.11042 0.06666 C 0.11094 0.0679 0.11146 0.06944 0.11198 0.07037 C 0.1125 0.07129 0.11302 0.0716 0.11354 0.07222 C 0.1151 0.07469 0.1151 0.07531 0.11615 0.07777 C 0.11736 0.08642 0.11563 0.07623 0.11875 0.08703 C 0.1191 0.08827 0.11945 0.0895 0.11979 0.09074 C 0.11997 0.09166 0.12014 0.0929 0.12031 0.09352 C 0.12066 0.09475 0.12118 0.09537 0.12135 0.09629 C 0.12188 0.09815 0.1224 0.10185 0.1224 0.10185 C 0.12309 0.11049 0.12326 0.1108 0.1224 0.12037 C 0.12222 0.12253 0.1217 0.12407 0.12135 0.12592 C 0.12118 0.12716 0.12118 0.1287 0.12083 0.12963 C 0.12066 0.13055 0.1184 0.13611 0.11823 0.13611 C 0.11771 0.13734 0.11684 0.13796 0.11615 0.13889 C 0.1132 0.14352 0.11615 0.14043 0.1125 0.14352 C 0.03733 0.14105 0.08038 0.14598 0.05833 0.14074 C 0.05313 0.1395 0.05573 0.14074 0.05208 0.13889 C 0.04913 0.13919 0.04618 0.1395 0.04323 0.13981 C 0.04219 0.14012 0.04115 0.14043 0.0401 0.14074 C 0.03767 0.14166 0.03646 0.14228 0.03385 0.14259 C 0.02778 0.14352 0.01458 0.14413 0.00938 0.14444 C 0.00868 0.14475 0.00799 0.14537 0.00729 0.14537 C -0.00052 0.14753 -0.00139 0.14753 -0.00937 0.14815 C -0.01059 0.14845 -0.0118 0.14876 -0.01302 0.14907 C -0.01476 0.15 -0.01458 0.15092 -0.01667 0.15092 C -0.02066 0.15154 -0.02465 0.15154 -0.02865 0.15185 C -0.02969 0.15216 -0.03073 0.15308 -0.03177 0.15277 C -0.04809 0.15247 -0.05139 0.15185 -0.06354 0.15 C -0.06424 0.14938 -0.06476 0.14876 -0.06562 0.14815 C -0.06615 0.14784 -0.06701 0.14753 -0.06771 0.14722 C -0.07378 0.14475 -0.07118 0.14568 -0.07812 0.14444 C -0.07865 0.14382 -0.07917 0.14352 -0.07969 0.14259 C -0.08264 0.13765 -0.08385 0.1358 -0.08594 0.13055 C -0.08663 0.12901 -0.08715 0.12685 -0.08802 0.125 C -0.09253 0.11358 -0.08715 0.12777 -0.09062 0.11852 C -0.09219 0.09568 -0.08958 0.13179 -0.09219 0.1 C -0.09236 0.09753 -0.09253 0.09444 -0.09271 0.09166 C -0.09253 0.0858 -0.09236 0.07994 -0.09219 0.07407 C -0.09184 0.06697 -0.09132 0.06018 -0.09115 0.05277 C -0.09062 0.03919 -0.0908 0.02376 -0.08854 0.01018 C -0.08524 -0.00803 -0.0875 0.00154 -0.08125 -0.01945 C -0.07986 -0.02408 -0.07795 -0.02809 -0.07708 -0.03334 C -0.07413 -0.04815 -0.07656 -0.03488 -0.07448 -0.05 C -0.07413 -0.05216 -0.07361 -0.05402 -0.07344 -0.05648 C -0.07292 -0.0605 -0.07292 -0.06451 -0.0724 -0.06852 C -0.07083 -0.0784 -0.06944 -0.07994 -0.06719 -0.08982 C -0.06649 -0.09229 -0.06615 -0.09537 -0.06562 -0.09815 C -0.06528 -0.09908 -0.06476 -0.1 -0.06458 -0.10093 C -0.06406 -0.10216 -0.06371 -0.10309 -0.06354 -0.10463 C -0.05764 -0.13056 -0.06805 -0.08642 -0.06094 -0.11667 C -0.06007 -0.12377 -0.05937 -0.13056 -0.05885 -0.13797 C -0.05833 -0.1429 -0.05799 -0.14784 -0.05781 -0.15278 C -0.05764 -0.1571 -0.05746 -0.16142 -0.05729 -0.16574 C -0.05712 -0.16698 -0.05677 -0.16821 -0.05677 -0.16945 C -0.05608 -0.17439 -0.05625 -0.17408 -0.05573 -0.17963 C -0.05555 -0.18118 -0.05521 -0.18272 -0.05521 -0.18426 C -0.05486 -0.18673 -0.05486 -0.1892 -0.05469 -0.19167 C -0.05417 -0.19692 -0.05417 -0.1963 -0.05365 -0.20093 C -0.05382 -0.21081 -0.05382 -0.22068 -0.05417 -0.23056 C -0.05417 -0.2321 -0.05434 -0.23365 -0.05469 -0.23519 C -0.05469 -0.23642 -0.05486 -0.23766 -0.05521 -0.23889 C -0.05521 -0.23982 -0.05538 -0.24074 -0.05573 -0.24167 C -0.05625 -0.24352 -0.05694 -0.24537 -0.05833 -0.2463 C -0.0592 -0.24661 -0.0651 -0.24784 -0.06562 -0.24815 C -0.07378 -0.25185 -0.06771 -0.24939 -0.08698 -0.25 C -0.0908 -0.25 -0.09462 -0.25 -0.09826 -0.25 L -0.09826 -0.25 " pathEditMode="relative" ptsTypes="AAAAAAAAAAAAAAAAAAAAAAAAAAAAAAAAAAAAAAAAAAAAAAAAAAAAAAAAAAAAAAAAAAAAAAAAAAAAAAAAAAAAAAAAAAAAAA">
                                      <p:cBhvr>
                                        <p:cTn id="105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278 -0.02901 0 -0.00432 0.00521 -0.03703 C 0.00591 -0.04074 0.00643 -0.04506 0.00678 -0.04907 C 0.00747 -0.05462 0.0073 -0.05802 0.00886 -0.06388 C 0.0106 -0.07006 0.01129 -0.07006 0.01355 -0.07314 C 0.02483 -0.07129 0.03091 -0.07654 0.0375 -0.06296 C 0.03924 -0.05925 0.04028 -0.05493 0.04167 -0.05092 C 0.04219 -0.04321 0.04323 -0.03703 0.04011 -0.02962 C 0.0382 -0.025 0.03473 -0.02314 0.0323 -0.01944 C 0.02917 -0.0145 0.02223 -0.00432 0.02084 0 L 0.01823 0.00834 C 0.01685 0.02531 0.01719 0.01605 0.02188 0.04723 C 0.0224 0.05062 0.0231 0.0534 0.02396 0.05649 C 0.02431 0.05803 0.02518 0.05896 0.02553 0.06019 C 0.02657 0.06328 0.02796 0.06883 0.02865 0.07223 C 0.02848 0.07778 0.02882 0.08365 0.02813 0.08889 C 0.02796 0.09044 0.02674 0.09075 0.02605 0.09167 C 0.02483 0.09291 0.02379 0.09538 0.0224 0.09538 C -0.00034 0.09692 -0.02309 0.09599 -0.04583 0.0963 C -0.05572 0.09846 -0.05972 0.0997 -0.07118 0.09908 C -0.0776 0.09877 -0.08368 0.09723 -0.08993 0.0963 C -0.09218 0.09476 -0.09479 0.09414 -0.0967 0.09167 C -0.10069 0.08642 -0.10121 0.07994 -0.10243 0.07223 C -0.1026 0.07099 -0.10364 0.05556 -0.10243 0.05278 C -0.09947 0.0463 -0.09565 0.04075 -0.09149 0.03612 C -0.08437 0.02778 -0.07638 0.02223 -0.06909 0.01389 C -0.06666 0.01112 -0.06423 0.00865 -0.0618 0.00556 C -0.06041 0.0034 -0.0592 0.00062 -0.05781 -0.00185 C -0.05555 -0.01203 -0.0552 -0.01358 -0.05364 -0.025 C -0.05295 -0.02932 -0.0526 -0.03364 -0.05208 -0.03796 C -0.0519 -0.04135 -0.05138 -0.04475 -0.05156 -0.04814 C -0.05156 -0.05401 -0.0526 -0.05987 -0.0526 -0.06574 C -0.05243 -0.07469 -0.05138 -0.08333 -0.05104 -0.09259 C -0.05086 -0.09629 -0.05104 -0.10061 -0.05104 -0.10432 L -0.05104 -0.10432 " pathEditMode="relative" ptsTypes="AAAAAAAAAAAAAAAAAAAAAAAAAAAAAAAAAAAA">
                                      <p:cBhvr>
                                        <p:cTn id="107" dur="7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017 -0.00432 0.00035 -0.01759 -0.00156 -0.02407 C -0.00208 -0.025 -0.0026 -0.02592 -0.00312 -0.02654 C -0.0033 -0.02778 -0.00347 -0.0287 -0.00364 -0.02963 C -0.00468 -0.0321 -0.00816 -0.0358 -0.00885 -0.03704 C -0.01111 -0.03951 -0.01198 -0.04043 -0.01458 -0.04136 C -0.01528 -0.04197 -0.01614 -0.04197 -0.01666 -0.04259 C -0.01788 -0.0429 -0.01979 -0.04444 -0.01979 -0.04444 L -0.03802 -0.04321 C -0.03941 -0.04321 -0.04045 -0.04259 -0.04166 -0.04259 C -0.04409 -0.04197 -0.04653 -0.04197 -0.04896 -0.04136 C -0.04982 -0.04136 -0.05087 -0.04105 -0.05156 -0.04074 C -0.05225 -0.04043 -0.0526 -0.03981 -0.05312 -0.03951 C -0.05486 -0.0392 -0.05677 -0.0392 -0.05833 -0.03889 C -0.05955 -0.03858 -0.06041 -0.03796 -0.06146 -0.03765 C -0.06302 -0.03734 -0.06458 -0.03734 -0.06614 -0.03704 C -0.06857 -0.03642 -0.071 -0.0358 -0.07343 -0.03518 C -0.0743 -0.03395 -0.07517 -0.03302 -0.07604 -0.0321 C -0.07656 -0.03179 -0.07725 -0.03179 -0.0776 -0.03148 C -0.08212 -0.02592 -0.08142 -0.02716 -0.08333 -0.02222 C -0.08472 -0.01327 -0.08472 -0.01481 -0.08281 0 C -0.08264 0.00154 -0.08194 0.00278 -0.08125 0.0037 C -0.0809 0.00463 -0.08021 0.00432 -0.07968 0.00494 C -0.07882 0.00525 -0.07812 0.00617 -0.07708 0.00679 C -0.07621 0.00741 -0.075 0.00772 -0.07396 0.00864 C -0.06979 0.01142 -0.07291 0.00957 -0.06771 0.01235 C -0.06718 0.01235 -0.06684 0.01296 -0.06614 0.01296 C -0.06528 0.01358 -0.06406 0.01358 -0.06302 0.0142 C -0.0625 0.0142 -0.06215 0.01482 -0.06146 0.01482 C -0.06024 0.01543 -0.05868 0.01543 -0.05729 0.01605 C -0.05364 0.01543 -0.05 0.01543 -0.04635 0.01482 C -0.04583 0.01482 -0.04531 0.01451 -0.04479 0.0142 C -0.04375 0.01235 -0.04166 0.00864 -0.04166 0.00864 C -0.03993 -0.00154 -0.04097 0.00525 -0.04166 -0.01728 C -0.04201 -0.02284 -0.04201 -0.02222 -0.04323 -0.02592 C -0.0434 -0.02654 -0.04357 -0.02778 -0.04375 -0.02839 C -0.04444 -0.03055 -0.04548 -0.03272 -0.04635 -0.03395 C -0.04705 -0.03518 -0.04774 -0.03611 -0.04843 -0.03704 C -0.04913 -0.03765 -0.04982 -0.03827 -0.05052 -0.03889 C -0.05243 -0.03981 -0.05312 -0.0392 -0.05468 -0.04074 C -0.05903 -0.04444 -0.05278 -0.04074 -0.05937 -0.04444 C -0.06024 -0.04475 -0.06215 -0.04537 -0.06302 -0.0463 C -0.06666 -0.04938 -0.0625 -0.04691 -0.06666 -0.04876 C -0.07205 -0.05525 -0.06319 -0.04506 -0.07083 -0.05247 C -0.07205 -0.0537 -0.07378 -0.05648 -0.07448 -0.05802 C -0.07569 -0.06049 -0.07725 -0.06512 -0.07812 -0.06728 C -0.07847 -0.06852 -0.07882 -0.06944 -0.07916 -0.07037 L -0.08229 -0.07592 C -0.08298 -0.07716 -0.08368 -0.07839 -0.08437 -0.07963 L -0.08593 -0.08148 C -0.08732 -0.08796 -0.08559 -0.07994 -0.0875 -0.08765 C -0.08871 -0.09259 -0.08732 -0.08858 -0.08854 -0.09506 C -0.08889 -0.0966 -0.08941 -0.09753 -0.08958 -0.09876 C -0.0901 -0.10031 -0.09045 -0.10185 -0.09062 -0.1037 C -0.09201 -0.1108 -0.09028 -0.10586 -0.09218 -0.11111 C -0.09236 -0.11234 -0.09271 -0.11327 -0.09271 -0.11481 C -0.09305 -0.11605 -0.09305 -0.1179 -0.09323 -0.11913 C -0.09479 -0.12932 -0.09392 -0.12037 -0.09479 -0.12963 C -0.09514 -0.13117 -0.09514 -0.13333 -0.09531 -0.13518 C -0.09566 -0.13765 -0.09635 -0.14259 -0.09635 -0.14259 C -0.09653 -0.14815 -0.0967 -0.15432 -0.09687 -0.15988 C -0.09705 -0.16204 -0.09774 -0.1679 -0.09791 -0.17037 C -0.09774 -0.19136 -0.09774 -0.21234 -0.09739 -0.23333 C -0.09739 -0.23488 -0.09722 -0.23642 -0.09687 -0.23765 C -0.09687 -0.23889 -0.09653 -0.23951 -0.09635 -0.24074 C -0.09618 -0.24167 -0.09618 -0.24321 -0.09583 -0.24444 C -0.09566 -0.24568 -0.09514 -0.2466 -0.09479 -0.24815 C -0.09444 -0.24938 -0.09427 -0.25123 -0.09375 -0.25247 C -0.09357 -0.25401 -0.09305 -0.25494 -0.09271 -0.25617 C -0.09236 -0.25772 -0.09218 -0.25957 -0.09166 -0.26111 C -0.09062 -0.26451 -0.08784 -0.26883 -0.08646 -0.27099 C -0.08541 -0.27315 -0.08489 -0.27438 -0.08333 -0.27592 C -0.08298 -0.27623 -0.08229 -0.27623 -0.08177 -0.27654 C -0.08107 -0.27716 -0.08055 -0.27809 -0.07968 -0.27839 C -0.07899 -0.27901 -0.07448 -0.28025 -0.07396 -0.28025 L -0.02135 -0.27963 C -0.02066 -0.27932 -0.02048 -0.27747 -0.01979 -0.27654 C -0.0184 -0.27438 -0.01666 -0.27284 -0.0151 -0.27037 C -0.01441 -0.26913 -0.01389 -0.26759 -0.01302 -0.26667 C -0.01267 -0.26574 -0.01198 -0.26543 -0.01146 -0.26481 C -0.00642 -0.2571 -0.01302 -0.26636 -0.00885 -0.25926 C -0.0085 -0.25833 -0.00781 -0.25802 -0.00729 -0.25741 C -0.00694 -0.25617 -0.00677 -0.25525 -0.00625 -0.25432 C -0.0059 -0.25339 -0.00521 -0.25278 -0.00468 -0.25185 C -0.00451 -0.25092 -0.00451 -0.24969 -0.00416 -0.24876 C -0.00399 -0.24753 -0.00347 -0.2463 -0.00312 -0.24506 C -0.00295 -0.24383 -0.00295 -0.24259 -0.0026 -0.24136 C -0.0026 -0.24043 -0.00208 -0.23981 -0.00208 -0.23889 C -0.00208 -0.23549 -0.00208 -0.23241 -0.0026 -0.22963 C -0.00295 -0.22839 -0.00364 -0.22839 -0.00416 -0.22778 C -0.0092 -0.22778 -0.01441 -0.22778 -0.01927 -0.22839 C -0.02083 -0.2287 -0.02205 -0.22994 -0.02343 -0.23025 C -0.0243 -0.23086 -0.02534 -0.23086 -0.02604 -0.23148 C -0.02725 -0.23179 -0.02812 -0.23272 -0.02916 -0.23333 C -0.03194 -0.23426 -0.03073 -0.23364 -0.03281 -0.23518 C -0.03385 -0.23488 -0.04114 -0.23488 -0.04375 -0.23333 C -0.04861 -0.23025 -0.0434 -0.23241 -0.04739 -0.22963 C -0.04809 -0.22901 -0.04896 -0.22901 -0.04948 -0.22839 C -0.05173 -0.22716 -0.05364 -0.22531 -0.05573 -0.22407 C -0.05659 -0.22315 -0.05764 -0.22284 -0.05833 -0.22222 C -0.06475 -0.21543 -0.05694 -0.22376 -0.06406 -0.21543 C -0.06493 -0.21451 -0.06597 -0.21389 -0.06666 -0.21296 C -0.07239 -0.20617 -0.06857 -0.2108 -0.07239 -0.20432 C -0.07343 -0.20278 -0.07465 -0.20154 -0.07552 -0.2 C -0.07691 -0.19722 -0.07812 -0.19444 -0.07916 -0.19136 C -0.07986 -0.19043 -0.08073 -0.18765 -0.08073 -0.18765 C -0.08177 -0.1787 -0.08055 -0.18765 -0.08281 -0.17839 C -0.08368 -0.17562 -0.0842 -0.17222 -0.08489 -0.16913 L -0.08593 -0.16543 C -0.08611 -0.1642 -0.08628 -0.16234 -0.08646 -0.16111 C -0.0868 -0.15895 -0.08732 -0.15741 -0.0875 -0.15555 C -0.08802 -0.15216 -0.08854 -0.14197 -0.08854 -0.13951 C -0.08871 -0.13333 -0.08889 -0.12654 -0.08906 -0.12037 C -0.08923 -0.11883 -0.08941 -0.11759 -0.08958 -0.11667 C -0.0901 -0.11389 -0.09045 -0.11234 -0.09114 -0.10988 C -0.09149 -0.10895 -0.09184 -0.10802 -0.09218 -0.10741 C -0.09236 -0.10617 -0.09271 -0.10555 -0.09271 -0.10432 C -0.09305 -0.10339 -0.09305 -0.10185 -0.09323 -0.10062 C -0.09375 -0.09907 -0.09444 -0.09784 -0.09479 -0.0963 C -0.09531 -0.09506 -0.09548 -0.09352 -0.09583 -0.09259 C -0.09618 -0.09136 -0.0967 -0.09074 -0.09687 -0.08951 C -0.09739 -0.08858 -0.09757 -0.08704 -0.09791 -0.0858 C -0.09826 -0.08488 -0.09878 -0.08426 -0.09896 -0.08333 C -0.0993 -0.08241 -0.0993 -0.08117 -0.09948 -0.08025 C -0.1 -0.07932 -0.10052 -0.07839 -0.10104 -0.07778 C -0.10208 -0.07222 -0.10121 -0.07747 -0.10208 -0.06913 C -0.10225 -0.0679 -0.1026 -0.06697 -0.1026 -0.06543 C -0.1033 -0.05957 -0.10295 -0.06142 -0.10364 -0.05617 C -0.10468 -0.05 -0.10364 -0.05772 -0.10521 -0.05 C -0.10555 -0.04876 -0.10555 -0.04722 -0.10573 -0.0463 C -0.10764 -0.03488 -0.10625 -0.04537 -0.10729 -0.03704 C -0.10816 -0.01913 -0.10798 -0.02747 -0.10729 -0.00741 C -0.10729 -0.00247 -0.10712 0.00216 -0.10677 0.00679 C -0.10677 0.00803 -0.10677 0.00926 -0.10625 0.01049 C -0.1059 0.01142 -0.10521 0.01235 -0.10468 0.01296 C -0.10416 0.01667 -0.10451 0.01543 -0.10312 0.01852 C -0.10278 0.02006 -0.10225 0.0213 -0.10156 0.02222 C -0.10069 0.02377 -0.09791 0.02685 -0.09635 0.02778 C -0.09583 0.0284 -0.09496 0.0284 -0.09427 0.02901 C -0.09097 0.0284 -0.08767 0.0287 -0.08437 0.02778 C -0.08333 0.02778 -0.08125 0.02593 -0.08125 0.02593 C -0.08055 0.02469 -0.08003 0.02346 -0.07916 0.02222 C -0.07882 0.02191 -0.0783 0.02161 -0.0776 0.02161 C -0.07639 0.02068 -0.07482 0.02037 -0.07343 0.01975 L -0.07031 0.0179 C -0.06614 0.0179 -0.06198 0.01821 -0.05781 0.01852 C -0.05712 0.01883 -0.05642 0.01914 -0.05573 0.01975 C -0.05399 0.02068 -0.05173 0.02191 -0.05 0.02346 C -0.0493 0.02377 -0.04878 0.02469 -0.04791 0.02531 C -0.04739 0.02562 -0.04062 0.02685 -0.0401 0.02716 C -0.03784 0.02747 -0.03663 0.02809 -0.03437 0.02901 C -0.03038 0.0284 -0.02639 0.02809 -0.02239 0.02716 C -0.02153 0.02685 -0.02066 0.02593 -0.01979 0.02531 C -0.0184 0.02408 -0.01701 0.02284 -0.01562 0.02161 C -0.01475 0.02037 -0.01406 0.01945 -0.01302 0.01852 C -0.00989 0.01574 -0.01319 0.02068 -0.00885 0.01482 C -0.00712 0.01266 -0.00729 0.01142 -0.00573 0.00864 C -0.00468 0.00617 -0.0033 0.00432 -0.00208 0.00185 L 0 -0.00185 C 0.00157 -0.01018 -0.00121 0.00401 0.00209 -0.00926 C 0.00226 -0.01018 0.00226 -0.01173 0.00261 -0.01296 C 0.00295 -0.01574 0.00417 -0.02099 0.00417 -0.02099 C 0.004 -0.02963 0.00417 -0.03796 0.00365 -0.0463 C 0.00347 -0.04784 0.00243 -0.04907 0.00209 -0.05062 C -0.0026 -0.06605 0.00209 -0.05309 -0.00156 -0.06111 C -0.00208 -0.06173 -0.00225 -0.06296 -0.0026 -0.06358 C -0.00312 -0.06481 -0.00382 -0.06543 -0.00416 -0.06667 C -0.00486 -0.0679 -0.00521 -0.06975 -0.00573 -0.07099 C -0.00642 -0.07222 -0.00729 -0.07284 -0.00781 -0.07407 C -0.01041 -0.07839 -0.0085 -0.07778 -0.01198 -0.0821 C -0.01284 -0.08333 -0.01389 -0.08333 -0.01458 -0.08395 C -0.01909 -0.08827 -0.01458 -0.0858 -0.01875 -0.08765 C -0.01909 -0.08827 -0.02118 -0.09321 -0.02135 -0.09444 C -0.02343 -0.10278 -0.02031 -0.09383 -0.02291 -0.10062 C -0.02326 -0.10247 -0.02343 -0.10463 -0.02396 -0.10617 C -0.02448 -0.10741 -0.02517 -0.10802 -0.02552 -0.10926 C -0.0276 -0.11543 -0.0243 -0.1108 -0.0276 -0.11481 C -0.02882 -0.12037 -0.0276 -0.11512 -0.03021 -0.12284 C -0.03107 -0.12531 -0.03246 -0.13117 -0.03281 -0.13333 C -0.0342 -0.1463 -0.03385 -0.14136 -0.03229 -0.16481 C -0.03229 -0.16667 -0.03177 -0.16852 -0.03125 -0.17037 C -0.03073 -0.17222 -0.02916 -0.17592 -0.02916 -0.17592 C -0.02847 -0.17963 -0.02864 -0.17932 -0.02708 -0.18395 C -0.02621 -0.18734 -0.02517 -0.19043 -0.02396 -0.19321 C -0.02378 -0.19444 -0.02343 -0.19537 -0.02291 -0.1963 C -0.02205 -0.19753 -0.02135 -0.19938 -0.02031 -0.20062 C -0.01909 -0.20278 -0.01753 -0.20432 -0.01614 -0.20617 C -0.01284 -0.2108 -0.01528 -0.20802 -0.01041 -0.21173 C -0.00972 -0.21234 -0.0092 -0.21327 -0.00833 -0.21358 C -0.00746 -0.21451 -0.00521 -0.21543 -0.00521 -0.21543 C -0.00364 -0.21481 -0.00208 -0.21512 -0.00052 -0.21358 C 0.0007 -0.21265 0.00261 -0.20802 0.00261 -0.20802 C 0.00382 -0.20154 0.00226 -0.20988 0.00365 -0.20185 C 0.004 -0.19907 0.00452 -0.1966 0.00521 -0.19444 C 0.00573 -0.1858 0.00521 -0.18981 0.0066 -0.1821 L 0.00729 -0.17963 C 0.00695 -0.16728 0.00695 -0.15525 0.0066 -0.14321 C 0.0066 -0.14197 0.00643 -0.14074 0.00625 -0.13951 C 0.00591 -0.13827 0.00556 -0.13704 0.00521 -0.1358 C 0.00469 -0.13457 0.00417 -0.13333 0.00365 -0.1321 C 0.00226 -0.13025 0.00052 -0.12994 -0.00104 -0.12963 C -0.00434 -0.12963 -0.00781 -0.12994 -0.01093 -0.13025 C -0.01163 -0.13055 -0.01198 -0.13117 -0.0125 -0.13148 C -0.01319 -0.13179 -0.01389 -0.1321 -0.01458 -0.1321 C -0.021 -0.13796 -0.01319 -0.13086 -0.01823 -0.1358 C -0.01892 -0.13673 -0.01962 -0.13704 -0.02031 -0.13765 C -0.02083 -0.13889 -0.02153 -0.14012 -0.02187 -0.14136 C -0.02239 -0.14228 -0.02257 -0.14352 -0.02291 -0.14444 C -0.02343 -0.14506 -0.02396 -0.14568 -0.02448 -0.1463 C -0.02465 -0.14691 -0.02482 -0.14815 -0.025 -0.14876 C -0.02552 -0.14969 -0.02621 -0.15 -0.02656 -0.15062 C -0.02725 -0.15154 -0.0276 -0.15247 -0.02812 -0.1537 C -0.02899 -0.16018 -0.02847 -0.15679 -0.02968 -0.16358 L -0.03021 -0.16667 L -0.03073 -0.16913 C -0.03107 -0.17994 -0.02916 -0.19568 -0.03281 -0.20617 C -0.03333 -0.20772 -0.03403 -0.20864 -0.03437 -0.20988 C -0.03819 -0.21944 -0.03593 -0.21636 -0.03906 -0.22037 C -0.04271 -0.22839 -0.03871 -0.22068 -0.04271 -0.22469 C -0.0434 -0.22562 -0.04375 -0.22685 -0.04427 -0.22778 C -0.04514 -0.22839 -0.046 -0.22901 -0.04687 -0.22963 C -0.04739 -0.22994 -0.04809 -0.22994 -0.04843 -0.23025 C -0.04948 -0.23086 -0.05017 -0.23148 -0.05104 -0.2321 C -0.0533 -0.23148 -0.05573 -0.23148 -0.05781 -0.23025 C -0.06076 -0.2287 -0.06059 -0.22654 -0.0625 -0.22407 C -0.06354 -0.22253 -0.06475 -0.2216 -0.06562 -0.22037 C -0.06736 -0.2179 -0.07048 -0.21204 -0.07187 -0.20802 C -0.07239 -0.2071 -0.07274 -0.20586 -0.07291 -0.20432 C -0.075 -0.19537 -0.0743 -0.19722 -0.07552 -0.18765 C -0.07621 -0.18333 -0.07604 -0.18673 -0.07708 -0.18148 C -0.07743 -0.18025 -0.07743 -0.1787 -0.0776 -0.17778 C -0.07795 -0.17562 -0.0783 -0.17407 -0.07864 -0.17222 C -0.07882 -0.17099 -0.07916 -0.17037 -0.07916 -0.16913 L -0.07968 -0.16543 C -0.07951 -0.15555 -0.07968 -0.14506 -0.07916 -0.13518 C -0.07916 -0.13364 -0.07847 -0.13272 -0.07812 -0.13148 C -0.07795 -0.13025 -0.07795 -0.1287 -0.0776 -0.12778 C -0.07743 -0.12592 -0.07691 -0.12469 -0.07656 -0.12284 C -0.07482 -0.11451 -0.07812 -0.12809 -0.07448 -0.11543 C -0.0743 -0.11481 -0.0743 -0.11358 -0.07396 -0.11296 C -0.07361 -0.11173 -0.07291 -0.11111 -0.07239 -0.10988 C -0.07135 -0.10772 -0.07083 -0.10432 -0.06927 -0.10247 C -0.06823 -0.10123 -0.06736 -0.09969 -0.06614 -0.09876 C -0.0651 -0.09815 -0.06406 -0.09784 -0.06302 -0.09691 C -0.06215 -0.0963 -0.06146 -0.09568 -0.06041 -0.09506 C -0.05955 -0.09475 -0.05833 -0.09444 -0.05729 -0.09444 C -0.05173 -0.09043 -0.05798 -0.09444 -0.05104 -0.09136 C -0.05 -0.09105 -0.04913 -0.09012 -0.04791 -0.08951 C -0.04687 -0.08889 -0.04548 -0.08858 -0.04427 -0.08765 C -0.04323 -0.08734 -0.04236 -0.08642 -0.04114 -0.0858 C -0.04028 -0.08549 -0.03906 -0.08518 -0.03802 -0.08518 C -0.03437 -0.08055 -0.03941 -0.08611 -0.03333 -0.0821 C -0.03194 -0.08117 -0.03073 -0.07932 -0.02916 -0.07839 C -0.01927 -0.07253 -0.03333 -0.08117 -0.02291 -0.07407 C -0.02239 -0.07346 -0.02153 -0.07346 -0.02083 -0.07284 C -0.01979 -0.07222 -0.01892 -0.07099 -0.01771 -0.07037 C -0.01701 -0.06944 -0.01597 -0.06913 -0.0151 -0.06852 C -0.01354 -0.06667 -0.01215 -0.0642 -0.01041 -0.06296 L -0.00833 -0.06111 C -0.00798 -0.05988 -0.00764 -0.05864 -0.00729 -0.05741 C -0.00712 -0.05617 -0.00712 -0.05463 -0.00677 -0.0537 C -0.00677 -0.05247 -0.00659 -0.05154 -0.00625 -0.05062 C -0.00607 -0.04907 -0.00555 -0.04784 -0.00521 -0.0463 C -0.00503 -0.04506 -0.00503 -0.04352 -0.00468 -0.04259 C -0.00451 -0.04074 -0.00416 -0.0392 -0.00364 -0.03765 C -0.00347 -0.03673 -0.00295 -0.03611 -0.0026 -0.03518 C -0.00225 -0.03333 -0.00191 -0.03148 -0.00156 -0.02963 C -0.00139 -0.02839 -0.00121 -0.02778 -0.00104 -0.02654 C -0.00052 -0.02099 -0.00087 -0.02346 0 -0.01913 C -0.00069 -0.00432 0 -0.00309 0 0 Z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42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0" presetClass="pat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486 0 0.00972 0 0.01441 0.00062 C 0.01563 0.00093 0.01649 0.00185 0.01754 0.00247 L 0.0191 0.00371 C 0.01962 0.00432 0.02014 0.00556 0.02066 0.00618 C 0.02379 0.00988 0.02413 0.00957 0.02691 0.01111 C 0.02969 0.0105 0.03264 0.01111 0.03524 0.00988 C 0.03629 0.00957 0.03889 0.00432 0.03941 0.00371 C 0.0408 0.00155 0.04236 0.00031 0.04358 -0.00185 C 0.04618 -0.00648 0.04497 -0.00463 0.04722 -0.0074 C 0.04757 -0.00864 0.04792 -0.00956 0.04827 -0.01049 C 0.04879 -0.01111 0.04948 -0.01142 0.04983 -0.01234 C 0.05018 -0.01296 0.05018 -0.01419 0.05035 -0.01481 C 0.05018 -0.02098 0.05035 -0.02747 0.04983 -0.03333 C 0.04965 -0.03518 0.04879 -0.03673 0.04827 -0.03827 C 0.04792 -0.03919 0.04601 -0.04413 0.04566 -0.04444 C 0.04549 -0.04506 0.04097 -0.04629 0.04097 -0.04629 C 0.03577 -0.04845 0.04306 -0.04629 0.03368 -0.04815 C 0.03247 -0.04845 0.03125 -0.04907 0.03004 -0.04938 C 0.02604 -0.04969 0.02205 -0.05 0.01806 -0.05 L 0.01094 -0.05185 C 0.00764 -0.05277 0.00608 -0.05308 0.00313 -0.0537 C 0.00209 -0.05401 0.00104 -0.05432 0 -0.05494 C -0.00139 -0.05524 -0.00278 -0.05617 -0.00416 -0.05679 C -0.00486 -0.05679 -0.00573 -0.0571 -0.00625 -0.0574 C -0.00712 -0.05802 -0.00798 -0.05864 -0.00885 -0.05926 C -0.01094 -0.06111 -0.01371 -0.06389 -0.0151 -0.06605 C -0.01649 -0.0679 -0.01805 -0.06913 -0.01927 -0.0716 C -0.02066 -0.07407 -0.02222 -0.07623 -0.02344 -0.07901 C -0.02812 -0.08919 -0.02604 -0.08518 -0.02916 -0.09074 C -0.02934 -0.09197 -0.02951 -0.0929 -0.02969 -0.09382 C -0.03038 -0.09568 -0.03142 -0.09722 -0.03177 -0.09938 C -0.03194 -0.1 -0.03212 -0.10123 -0.03229 -0.10185 C -0.03316 -0.10463 -0.0342 -0.10617 -0.03541 -0.10864 C -0.03663 -0.11512 -0.03507 -0.1071 -0.03698 -0.11481 C -0.0375 -0.11728 -0.03767 -0.11913 -0.03802 -0.1216 C -0.03819 -0.12253 -0.03837 -0.12315 -0.03854 -0.12407 C -0.03993 -0.1324 -0.03837 -0.12407 -0.03958 -0.13086 C -0.03976 -0.13333 -0.03993 -0.13549 -0.0401 -0.13827 C -0.04028 -0.14105 -0.04045 -0.14444 -0.04062 -0.14753 C -0.0408 -0.14907 -0.04097 -0.15061 -0.04114 -0.15185 C -0.04097 -0.16173 -0.0408 -0.1716 -0.04062 -0.18148 C -0.04045 -0.1966 -0.04062 -0.21203 -0.0401 -0.22716 C -0.0401 -0.22901 -0.03941 -0.23055 -0.03906 -0.23271 C -0.03889 -0.23395 -0.03871 -0.23518 -0.03854 -0.23642 C -0.03819 -0.23827 -0.03785 -0.23981 -0.0375 -0.24197 C -0.03732 -0.24382 -0.03698 -0.24629 -0.03646 -0.24815 C -0.03559 -0.25216 -0.03403 -0.25648 -0.03229 -0.25926 L -0.02916 -0.26481 C -0.02864 -0.26605 -0.0283 -0.26697 -0.0276 -0.2679 L -0.02448 -0.2716 L -0.02135 -0.27531 L -0.01979 -0.27592 C -0.01927 -0.27654 -0.01875 -0.27716 -0.01823 -0.27777 C -0.01753 -0.2787 -0.01701 -0.27994 -0.01614 -0.28086 C -0.01528 -0.28148 -0.01406 -0.2821 -0.01302 -0.28271 L -0.01146 -0.28333 C -0.00885 -0.28673 -0.01111 -0.28456 -0.00729 -0.28642 C -0.00017 -0.28981 -0.00798 -0.28673 -0.00156 -0.28889 C 0.00382 -0.28889 0.0092 -0.28858 0.01441 -0.28827 C 0.01528 -0.28796 0.0158 -0.28734 0.01649 -0.28703 C 0.02205 -0.28518 0.02084 -0.28549 0.02587 -0.28456 C 0.02656 -0.28426 0.02882 -0.28333 0.02952 -0.28271 C 0.03021 -0.2821 0.03056 -0.28117 0.03108 -0.28086 C 0.03281 -0.27932 0.03472 -0.27839 0.03629 -0.27716 C 0.03733 -0.27592 0.03837 -0.275 0.03941 -0.27407 C 0.0408 -0.27315 0.04219 -0.27284 0.04358 -0.27222 C 0.04427 -0.27222 0.04497 -0.2716 0.04566 -0.2716 C 0.0467 -0.27037 0.04774 -0.26944 0.04879 -0.26852 C 0.04931 -0.26821 0.04983 -0.26821 0.05035 -0.2679 C 0.05087 -0.26728 0.05139 -0.26666 0.05191 -0.26605 C 0.05347 -0.26389 0.05556 -0.2608 0.05712 -0.25926 C 0.06406 -0.25339 0.05538 -0.2608 0.06077 -0.25679 C 0.06146 -0.25617 0.06215 -0.25555 0.06285 -0.25494 C 0.06354 -0.25308 0.06459 -0.25123 0.06493 -0.24938 C 0.06563 -0.24598 0.06563 -0.24629 0.06597 -0.24259 C 0.06615 -0.24136 0.06632 -0.2395 0.06649 -0.23827 C 0.06806 -0.22623 0.06597 -0.24382 0.06754 -0.22963 C 0.06736 -0.22345 0.06754 -0.21666 0.06702 -0.21049 C 0.06702 -0.20926 0.06632 -0.20833 0.06597 -0.2074 C 0.06545 -0.20617 0.06511 -0.20494 0.06441 -0.2037 C 0.06268 -0.20123 0.06111 -0.19722 0.05868 -0.19629 C 0.05781 -0.19629 0.05695 -0.19598 0.05608 -0.19568 C 0.04844 -0.19197 0.0559 -0.19506 0.04983 -0.19259 C 0.04688 -0.19321 0.04393 -0.19382 0.04097 -0.19444 C 0.03889 -0.19506 0.03681 -0.19598 0.03472 -0.19629 C 0.03038 -0.19722 0.0217 -0.19815 0.0217 -0.19815 L 0.00781 -0.19629 C 0.00643 -0.19629 0.00486 -0.19598 0.00365 -0.19568 C -0.00087 -0.19352 -0.00764 -0.18734 -0.01094 -0.18456 C -0.01319 -0.1824 -0.01528 -0.18024 -0.01719 -0.17777 C -0.0184 -0.17654 -0.01927 -0.17469 -0.02031 -0.17345 C -0.02153 -0.1716 -0.02291 -0.17068 -0.02396 -0.16852 C -0.03212 -0.15432 -0.02257 -0.16759 -0.02864 -0.15926 C -0.02882 -0.15864 -0.02899 -0.15771 -0.02916 -0.15679 C -0.02934 -0.15555 -0.02951 -0.15401 -0.02969 -0.15308 C -0.03055 -0.14907 -0.03177 -0.14568 -0.03229 -0.14197 C -0.03368 -0.1324 -0.03298 -0.13673 -0.03437 -0.12901 C -0.03455 -0.12685 -0.03489 -0.11049 -0.03594 -0.1074 C -0.0368 -0.10494 -0.03802 -0.10277 -0.03854 -0.1 C -0.03889 -0.09876 -0.03923 -0.09691 -0.03958 -0.09568 C -0.0401 -0.09413 -0.04062 -0.0929 -0.04114 -0.09197 L -0.04583 -0.08333 C -0.04635 -0.08271 -0.04705 -0.08179 -0.04739 -0.08086 C -0.04791 -0.07963 -0.04844 -0.07839 -0.04896 -0.07716 C -0.0493 -0.07592 -0.04965 -0.07438 -0.05 -0.07345 C -0.05035 -0.07222 -0.05069 -0.0716 -0.05104 -0.07037 C -0.05121 -0.0679 -0.05139 -0.06481 -0.05156 -0.06234 C -0.05173 -0.0608 -0.05208 -0.05987 -0.05208 -0.05864 C -0.05208 -0.03827 -0.0526 -0.04321 -0.05052 -0.03148 C -0.04948 -0.02129 -0.05069 -0.03086 -0.04844 -0.02037 C -0.04444 -0.00277 -0.04896 -0.01944 -0.04531 -0.0074 C -0.04479 -0.00586 -0.0441 -0.00247 -0.04323 -0.00123 C -0.04166 0.00185 -0.03976 0.00309 -0.0375 0.00432 C -0.03594 0.00556 -0.03437 0.00618 -0.03281 0.00741 C -0.03194 0.00772 -0.03107 0.00864 -0.03021 0.00926 C -0.02916 0.00957 -0.02812 0.00957 -0.02708 0.00988 C -0.02535 0.0105 -0.02187 0.01173 -0.02187 0.01173 C -0.01944 0.01173 -0.01701 0.01173 -0.01458 0.01111 C -0.01319 0.0105 -0.01059 0.00772 -0.00937 0.00618 C -0.00833 0.00494 -0.00538 0.00185 -0.00416 0 C 0.00087 -0.00802 -0.0066 0.00247 -0.00052 -0.00555 C -0.00017 -0.00679 0.00018 -0.00802 0.00052 -0.00926 C 0.00139 -0.01358 0.00174 -0.01728 0.00261 -0.0216 C 0.00295 -0.02438 0.00347 -0.02716 0.00417 -0.02963 C 0.00452 -0.0321 0.00504 -0.03426 0.00573 -0.03642 C 0.00608 -0.03827 0.00677 -0.03981 0.00729 -0.04197 C 0.00764 -0.04413 0.00781 -0.04691 0.00834 -0.04938 C 0.00868 -0.05247 0.00938 -0.05555 0.0099 -0.05864 C 0.01007 -0.06389 0.01042 -0.07129 0.01094 -0.07716 C 0.01094 -0.07901 0.01077 -0.08086 0.01146 -0.08271 C 0.01285 -0.08673 0.01493 -0.08981 0.01649 -0.09382 C 0.01702 -0.09444 0.01702 -0.09598 0.01754 -0.09629 C 0.01927 -0.09753 0.02101 -0.09753 0.02274 -0.09815 C 0.02344 -0.09845 0.02413 -0.09876 0.02483 -0.09938 C 0.02743 -0.09815 0.03021 -0.09784 0.03264 -0.09629 C 0.0375 -0.09382 0.04601 -0.08765 0.05087 -0.08271 C 0.05347 -0.07994 0.05538 -0.07716 0.05764 -0.07407 C 0.05781 -0.07284 0.05799 -0.0716 0.05816 -0.07037 C 0.05851 -0.06852 0.05903 -0.06697 0.0592 -0.06481 C 0.06059 -0.05463 0.05868 -0.06203 0.06077 -0.05494 C 0.06094 -0.05308 0.06111 -0.05185 0.06129 -0.05 C 0.06146 -0.04815 0.06163 -0.04568 0.06181 -0.04382 C 0.06198 -0.04166 0.06215 -0.04012 0.06233 -0.03827 C 0.06198 -0.02531 0.06268 -0.02407 0.06129 -0.01605 C 0.06111 -0.01481 0.06094 -0.01389 0.06077 -0.01296 C 0.06042 -0.01173 0.06007 -0.01049 0.05972 -0.00926 C 0.05938 -0.00555 0.05938 -0.00185 0.05868 0.00185 C 0.05747 0.00803 0.05 0.00371 0.04931 0.00371 C 0.04879 0.00309 0.04844 0.00216 0.04774 0.00185 C 0.04722 0.00124 0.0467 0.00124 0.04618 0.00062 C 0.04531 -0.00031 0.04375 -0.00432 0.04306 -0.00555 C 0.04254 -0.0071 0.04219 -0.00895 0.04149 -0.01049 C 0.04097 -0.01173 0.04011 -0.01265 0.03941 -0.01419 C 0.03889 -0.01512 0.03854 -0.01666 0.03785 -0.0179 C 0.03733 -0.01913 0.03646 -0.02006 0.03577 -0.0216 C 0.03524 -0.02253 0.0349 -0.02407 0.0342 -0.02531 C 0.03386 -0.02592 0.03316 -0.02561 0.03264 -0.02592 C 0.03195 -0.02654 0.03143 -0.02747 0.03056 -0.02777 C 0.02952 -0.0287 0.02813 -0.02901 0.02691 -0.02963 C 0.02483 -0.03117 0.02292 -0.03302 0.02066 -0.03456 C 0.01893 -0.03549 0.01702 -0.03642 0.01493 -0.03703 C 0.01372 -0.03765 0.01215 -0.03765 0.01094 -0.03827 C 0.0099 -0.03827 0.0092 -0.03889 0.00834 -0.03889 C 0.00729 -0.03827 0.00608 -0.03796 0.00521 -0.03703 C 0.00452 -0.03673 0.00417 -0.0358 0.00365 -0.03518 C 0.00226 -0.03395 0.0007 -0.03302 -0.00052 -0.03148 C -0.00451 -0.02777 -0.00104 -0.03024 -0.00416 -0.02592 C -0.00573 -0.02407 -0.00729 -0.02222 -0.00885 -0.02037 C -0.00989 -0.0179 -0.01059 -0.01697 -0.01041 -0.01296 C -0.01041 -0.00555 -0.01007 0.00185 -0.00937 0.00926 C -0.00937 0.01081 -0.00885 0.01235 -0.00833 0.01358 C -0.00746 0.01698 -0.00607 0.02037 -0.00469 0.02284 C -0.00451 0.02346 -0.00069 0.03056 0.00052 0.03148 C 0.00191 0.0321 0.00365 0.0321 0.00521 0.03241 C 0.01337 0.03148 0.02153 0.03241 0.02952 0.02963 C 0.03247 0.0284 0.03594 0.01821 0.03733 0.01358 C 0.03872 0.00957 0.03959 0.00494 0.04097 0.00062 C 0.04236 -0.00277 0.04427 -0.00586 0.04566 -0.00926 C 0.0533 -0.02777 0.04271 -0.00524 0.05191 -0.02407 C 0.05226 -0.02654 0.05261 -0.0287 0.05295 -0.03086 C 0.05347 -0.03302 0.05434 -0.03487 0.05452 -0.03703 C 0.05521 -0.04352 0.05504 -0.05031 0.05556 -0.05679 C 0.0559 -0.05895 0.05677 -0.0608 0.05712 -0.06296 C 0.05764 -0.06543 0.05781 -0.0679 0.05816 -0.07037 C 0.05886 -0.075 0.05886 -0.07685 0.0592 -0.08148 C 0.05903 -0.08889 0.05903 -0.09598 0.05868 -0.10308 C 0.05834 -0.11481 0.05764 -0.11605 0.05868 -0.12901 C 0.05886 -0.12994 0.05938 -0.13055 0.05972 -0.13148 C 0.06233 -0.1395 0.06024 -0.13518 0.06389 -0.14259 C 0.07066 -0.15648 0.06077 -0.13611 0.06702 -0.14753 C 0.06945 -0.15185 0.06979 -0.15308 0.07118 -0.15864 C 0.07361 -0.16759 0.07292 -0.16481 0.07431 -0.17345 C 0.075 -0.18549 0.07535 -0.1858 0.07379 -0.20123 C 0.07344 -0.20524 0.0724 -0.20895 0.0717 -0.21296 C 0.07153 -0.2145 0.07153 -0.21636 0.07118 -0.2179 C 0.07031 -0.2216 0.06893 -0.225 0.06806 -0.22901 C 0.06719 -0.23271 0.06649 -0.23642 0.06545 -0.24012 C 0.06493 -0.24197 0.06476 -0.24413 0.06389 -0.24568 C 0.06181 -0.24938 0.05886 -0.25185 0.0566 -0.25555 C 0.05469 -0.25926 0.05573 -0.25802 0.05347 -0.25926 C 0.05104 -0.25864 0.04219 -0.25679 0.03889 -0.2537 C 0.03559 -0.25092 0.03212 -0.24815 0.02952 -0.24382 C 0.02778 -0.24074 0.0257 -0.23796 0.02431 -0.23456 C 0.02431 -0.23426 0.01962 -0.22191 0.01858 -0.21852 C 0.01823 -0.21728 0.01788 -0.21543 0.01754 -0.21419 C 0.01806 -0.20247 0.01702 -0.20308 0.02066 -0.19444 C 0.02188 -0.19197 0.02274 -0.18827 0.02431 -0.18642 L 0.02743 -0.18271 C 0.02795 -0.18148 0.02865 -0.18024 0.02899 -0.17901 C 0.02934 -0.17808 0.02934 -0.17685 0.02952 -0.17592 C 0.03004 -0.17438 0.03073 -0.17315 0.03108 -0.1716 C 0.0316 -0.17037 0.03177 -0.16882 0.03212 -0.1679 C 0.03264 -0.16666 0.03316 -0.16605 0.03368 -0.16481 C 0.03386 -0.16358 0.03438 -0.15833 0.03472 -0.15679 C 0.03524 -0.15432 0.03594 -0.15247 0.03629 -0.15 C 0.03768 -0.14352 0.03594 -0.14907 0.03785 -0.14382 C 0.03802 -0.14197 0.0382 -0.13981 0.03837 -0.13827 C 0.03854 -0.13703 0.03889 -0.13642 0.03889 -0.13518 C 0.03889 -0.11296 0.03941 -0.12407 0.03681 -0.11111 C 0.03629 -0.10833 0.03646 -0.10555 0.03524 -0.10308 C 0.03455 -0.10092 0.03073 -0.09444 0.02899 -0.09259 C 0.02865 -0.09228 0.02795 -0.09197 0.02743 -0.09197 C 0.02361 -0.08981 0.02344 -0.09074 0.01754 -0.09012 C 0.01632 -0.08889 0.01528 -0.08796 0.01406 -0.08703 C 0.01146 -0.08549 0.01007 -0.08518 0.00781 -0.08456 C 0 -0.07407 0.01059 -0.08858 0.00417 -0.07901 C 0.00365 -0.07808 0.00295 -0.07777 0.00261 -0.07716 C 0.00191 -0.07623 0.00156 -0.075 0.00104 -0.07407 C 0.00052 -0.07345 -0.00017 -0.07315 -0.00052 -0.07222 C -0.00191 -0.06975 -0.00295 -0.06666 -0.00416 -0.06419 C -0.00486 -0.06234 -0.00573 -0.06111 -0.00625 -0.05926 C -0.00833 -0.05339 -0.00729 -0.05617 -0.00937 -0.05123 C -0.00955 -0.05 -0.00972 -0.04907 -0.00989 -0.04815 C -0.01024 -0.04691 -0.01094 -0.04598 -0.01094 -0.04444 C -0.01111 -0.03827 -0.01076 -0.0321 -0.01041 -0.02592 C -0.01041 -0.02469 -0.01024 -0.02345 -0.00989 -0.02222 C -0.00955 -0.02098 -0.00885 -0.01975 -0.00833 -0.01852 C -0.00798 -0.01636 -0.00764 -0.01419 -0.00677 -0.01234 C -0.00607 -0.01018 -0.00503 -0.00864 -0.00416 -0.00679 C -0.00382 -0.00586 -0.00364 -0.00432 -0.00312 -0.0037 L 0 0 Z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44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034 0.05741 -0.00243 0.11451 -0.00138 0.17192 C -0.00104 0.1892 -0.00243 0.20865 0.00209 0.225 C 0.00469 0.23395 0.01112 0.25093 0.01112 0.25093 C 0.01164 0.25402 0.01216 0.25741 0.0125 0.26081 C 0.01285 0.26389 0.01268 0.26729 0.0132 0.27068 C 0.01441 0.27778 0.01598 0.28457 0.01737 0.29167 C 0.01806 0.29537 0.01771 0.30031 0.01945 0.30278 C 0.02257 0.3071 0.02327 0.30926 0.02709 0.31019 C 0.0323 0.31142 0.04237 0.31266 0.04237 0.31266 C 0.04341 0.31358 0.04428 0.31451 0.04514 0.31513 C 0.04618 0.31574 0.04705 0.31605 0.04792 0.31636 L 0.05764 0.32007 C 0.05886 0.32037 0.06112 0.3213 0.06112 0.3213 C 0.06216 0.32223 0.06303 0.32284 0.06389 0.32377 C 0.08924 0.34383 0.12223 0.32377 0.14671 0.32253 C 0.14775 0.32037 0.14931 0.31883 0.15018 0.31636 C 0.15313 0.30525 0.15782 0.28179 0.15782 0.28179 C 0.15799 0.27809 0.15921 0.27408 0.15851 0.27068 C 0.15608 0.25957 0.15139 0.25494 0.14671 0.24846 C 0.1448 0.24167 0.14237 0.2355 0.14115 0.22871 C 0.13785 0.21142 0.13577 0.18581 0.13421 0.16821 C 0.13542 0.13982 0.13507 0.06235 0.14462 0.02099 C 0.14514 0.01883 0.15261 -0.01327 0.15921 -0.01728 C 0.16407 -0.02006 0.16928 -0.01975 0.17448 -0.02098 C 0.18316 -0.01512 0.19202 -0.00956 0.20087 -0.0037 C 0.20157 -0.00308 0.20243 -0.00247 0.20296 -0.00123 C 0.20625 0.00926 0.20886 0.02037 0.21198 0.03087 C 0.21059 0.03797 0.21181 0.05371 0.20782 0.05186 C 0.1941 0.04568 0.18334 0.02655 0.17171 0.01235 C 0.16997 0.0105 0.16997 0.00525 0.16823 0.00371 C 0.16476 0.00093 0.16077 0.00124 0.15712 0 C 0.15365 0.00216 0.14931 0.00186 0.14671 0.00618 C 0.13455 0.02531 0.13212 0.04507 0.12657 0.07037 C 0.12448 0.10525 0.11893 0.14044 0.14046 0.16821 C 0.15053 0.18118 0.16546 0.17377 0.17796 0.17686 C 0.19549 0.13766 0.20452 0.13241 0.20365 0.07902 C 0.20348 0.06698 0.19896 0.05618 0.19671 0.04445 C 0.1974 0.04136 0.19688 0.03581 0.19879 0.03457 C 0.20695 0.03025 0.21303 0.06451 0.21337 0.06544 C 0.21407 0.07531 0.21563 0.08519 0.21546 0.09507 C 0.21476 0.12778 0.21216 0.15463 0.20504 0.18426 C 0.2033 0.19136 0.20087 0.19784 0.19809 0.20402 C 0.19514 0.20988 0.1915 0.21451 0.18837 0.22007 C 0.18073 0.21883 0.17292 0.21821 0.16546 0.21636 C 0.16459 0.21605 0.16407 0.21451 0.16337 0.21389 C 0.16164 0.21235 0.15955 0.21111 0.15782 0.21019 C 0.15452 0.19969 0.15105 0.18982 0.14809 0.17932 C 0.14688 0.17531 0.14532 0.16698 0.14532 0.16698 C 0.14237 0.12778 0.13976 0.1179 0.14671 0.07531 C 0.15018 0.05371 0.1566 0.03365 0.16129 0.01235 C 0.16754 -0.01635 0.16059 -0.00648 0.17171 -0.01728 C 0.17466 -0.01605 0.18438 -0.01512 0.18768 -0.00864 C 0.19358 0.00402 0.19896 0.0176 0.20434 0.03087 C 0.20521 0.03334 0.20799 0.03827 0.20643 0.03827 C 0.20122 0.03889 0.19618 0.03426 0.19115 0.0321 C 0.18733 0.02346 0.18473 0.01327 0.18004 0.00618 C 0.17188 -0.00555 0.15782 -0.00555 0.14879 -0.0074 C 0.14393 -0.00308 0.13733 -0.00277 0.13421 0.00494 C 0.12709 0.02223 0.13646 0.06327 0.13837 0.07531 C 0.13872 0.08241 0.14011 0.08951 0.13976 0.0963 C 0.13889 0.10895 0.13125 0.13488 0.12865 0.14476 C 0.12969 0.17223 0.12813 0.20062 0.13212 0.22747 C 0.13368 0.23827 0.1382 0.25278 0.14462 0.2534 C 0.15955 0.25463 0.17379 0.2392 0.18837 0.23241 C 0.19566 0.22068 0.20434 0.21142 0.21059 0.19784 C 0.21684 0.18334 0.22396 0.1676 0.22518 0.14969 C 0.22848 0.09445 0.20417 0.10803 0.18976 0.07655 L 0.18004 0.05556 C 0.17969 0.05432 0.17934 0.0534 0.17934 0.05186 C 0.17709 0.02778 0.17466 0.01173 0.18282 -0.01234 C 0.18438 -0.01728 0.18872 -0.01635 0.19184 -0.01852 C 0.19393 -0.01512 0.19705 -0.01327 0.19809 -0.00864 C 0.20521 0.02284 0.20174 0.02284 0.19462 0.04939 C 0.18368 0.04414 0.17309 0.03673 0.16198 0.03334 C 0.15903 0.03272 0.15556 0.03365 0.15365 0.03704 C 0.14862 0.04568 0.14566 0.05772 0.14184 0.0679 C 0.1415 0.07099 0.14132 0.07377 0.14115 0.07655 C 0.14046 0.08858 0.13368 0.13642 0.14809 0.14476 C 0.16285 0.15309 0.179 0.14723 0.19462 0.14846 C 0.20816 0.10895 0.204 0.1284 0.20921 0.09136 C 0.19601 0.04599 0.20417 0.06081 0.18004 0.0321 C 0.17934 0.03148 0.17865 0.03148 0.17796 0.03087 C 0.17691 0.02531 0.17483 0.01976 0.17518 0.01358 C 0.17639 -0.01203 0.18091 -0.01234 0.19115 -0.02592 C 0.19809 -0.02531 0.20521 -0.02839 0.21198 -0.02469 C 0.21702 -0.02191 0.22292 -0.01635 0.22448 -0.0074 C 0.22743 0.01111 0.21962 0.04167 0.21198 0.05432 C 0.20973 0.05803 0.20625 0.05741 0.20365 0.05926 C 0.19723 0.06389 0.19098 0.06883 0.1849 0.07408 C 0.1625 0.09352 0.16806 0.08611 0.15782 0.10124 C 0.1566 0.11482 0.15591 0.1142 0.16198 0.13118 C 0.16303 0.13395 0.16511 0.13519 0.16684 0.13735 C 0.17657 0.13025 0.18768 0.12747 0.19601 0.11636 C 0.20243 0.10741 0.20087 0.08241 0.19601 0.07284 C 0.18594 0.05432 0.175 0.03735 0.16337 0.02223 C 0.16164 0.02037 0.15973 0.01883 0.15851 0.01605 C 0.15556 0.0105 0.15296 0.00432 0.15087 -0.00247 C 0.14896 -0.00771 0.14827 -0.01419 0.14671 -0.01975 C 0.14584 -0.02222 0.14532 -0.02531 0.14393 -0.02716 C 0.14219 -0.02901 0.14011 -0.0287 0.13837 -0.02963 C 0.13507 -0.03333 0.13698 -0.0321 0.13212 -0.0321 L 0.13212 -0.0321 " pathEditMode="relative" ptsTypes="AAAAAAAAAAAAAAAAAAAAAAAAAAAAAAAAAAAAAAAAAAAAAAAAAAAAAAAAAAAAAAAAAAAAAAAAAAAAAAAAAAAAAAAAAAAAAAAAAAAAAAAA">
                                      <p:cBhvr>
                                        <p:cTn id="187" dur="8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052 0.00371 -0.0007 0.00741 -0.00139 0.01111 C -0.00591 0.03087 -0.00643 0.02161 -0.02084 0.01852 C -0.02396 0.02037 -0.02743 0.02099 -0.02986 0.02469 C -0.03594 0.03303 -0.0382 0.04599 -0.04098 0.05803 C -0.04011 0.06852 -0.04028 0.07963 -0.0382 0.09013 C -0.03646 0.09877 -0.03247 0.10525 -0.02986 0.11358 C -0.0283 0.11883 -0.02709 0.125 -0.0257 0.13087 C -0.02674 0.13519 -0.02743 0.13982 -0.02848 0.14445 C -0.03091 0.15402 -0.03438 0.16266 -0.03611 0.17284 C -0.0375 0.17994 -0.0375 0.18766 -0.0382 0.19507 C -0.03577 0.22377 -0.03733 0.22809 -0.03125 0.24815 C -0.02969 0.2534 -0.0283 0.25988 -0.0257 0.2642 C -0.02361 0.2676 -0.01407 0.27253 -0.01111 0.27408 C -0.00799 0.27531 -0.00469 0.27593 -0.00139 0.27778 C 0.01597 0.28673 -0.00643 0.27932 0.01458 0.28519 L 0.02222 0.28395 C 0.02396 0.28334 0.02586 0.28272 0.02777 0.28272 C 0.03489 0.28272 0.04201 0.28334 0.0493 0.28395 L 0.09236 0.28149 C 0.10173 0.28087 0.11128 0.28149 0.12083 0.28025 C 0.12639 0.27932 0.13194 0.27686 0.1375 0.27531 C 0.14166 0.27223 0.14687 0.27223 0.15 0.26667 C 0.1526 0.26111 0.1526 0.25278 0.15277 0.24568 C 0.15312 0.21297 0.1467 0.2179 0.13333 0.19136 C 0.1276 0.17994 0.12257 0.16729 0.11736 0.15556 C 0.11406 0.13272 0.11284 0.12408 0.10972 0.09013 C 0.1085 0.07809 0.10833 0.06605 0.10764 0.05432 C 0.11354 0.00463 0.1085 0.02562 0.12847 -0.02469 C 0.12916 -0.02685 0.12986 -0.02932 0.13125 -0.02963 C 0.13593 -0.03179 0.14097 -0.03148 0.14583 -0.0321 C 0.15764 -0.01913 0.16961 -0.00679 0.18125 0.00741 C 0.18194 0.00834 0.18177 0.0105 0.18194 0.01235 C 0.18298 0.02809 0.18368 0.04445 0.18472 0.0605 C 0.18073 0.06852 0.1783 0.08056 0.17291 0.08519 C 0.16545 0.09105 0.15659 0.08828 0.14861 0.09013 C 0.14739 0.09013 0.14618 0.09074 0.14514 0.09136 C 0.13385 0.09476 0.14791 0.08889 0.1243 0.10124 C 0.12222 0.10371 0.09097 0.14074 0.08541 0.15309 C 0.08368 0.15649 0.08402 0.16204 0.08333 0.16667 C 0.0875 0.17809 0.08889 0.19476 0.09583 0.20124 C 0.12569 0.22871 0.12604 0.21574 0.14444 0.19507 C 0.15069 0.18766 0.15729 0.18087 0.16389 0.17408 C 0.16597 0.16821 0.17031 0.16358 0.17014 0.15679 C 0.1684 0.11574 0.14722 0.09846 0.13333 0.07284 C 0.12951 0.06574 0.12673 0.0571 0.12361 0.04939 C 0.12222 0.04013 0.11944 0.03149 0.11944 0.02223 C 0.11909 0.00556 0.12083 -0.0108 0.12222 -0.02716 C 0.12222 -0.02963 0.12291 -0.03148 0.12361 -0.03333 C 0.12656 -0.04259 0.12882 -0.05339 0.13333 -0.06049 C 0.13611 -0.06543 0.14062 -0.06543 0.14444 -0.0679 C 0.14965 -0.06419 0.1559 -0.06327 0.16041 -0.05679 C 0.17309 -0.03858 0.17187 -0.0179 0.1743 0.00865 C 0.15798 0.06605 0.17864 0.00741 0.14514 0.05186 C 0.13576 0.06389 0.12882 0.08149 0.12083 0.0963 C 0.12257 0.11358 0.12413 0.13087 0.12639 0.14815 C 0.12656 0.14939 0.12708 0.15093 0.12777 0.15186 C 0.13489 0.16204 0.14184 0.17315 0.15 0.18149 C 0.15468 0.18611 0.16059 0.18704 0.16597 0.19013 C 0.16961 0.17809 0.175 0.16729 0.17708 0.15432 C 0.18003 0.13457 0.17899 0.11358 0.18125 0.09383 C 0.1835 0.07253 0.18715 0.05186 0.19027 0.03087 C 0.18576 0.01883 0.18368 0.00278 0.17708 -0.00493 C 0.15573 -0.03024 0.1467 -0.02407 0.12639 -0.01975 C 0.11909 -0.01049 0.11059 -0.00339 0.10486 0.00865 C 0.0934 0.03179 0.09948 0.07161 0.10625 0.09383 C 0.10798 0.09969 0.11354 0.09753 0.11736 0.09877 C 0.12465 0.10093 0.13211 0.10186 0.13958 0.10371 C 0.14427 0.10649 0.13836 0.10278 0.14514 0.10741 C 0.14566 0.10772 0.14652 0.10803 0.14722 0.10865 C 0.14791 0.10926 0.14843 0.11019 0.1493 0.11111 C 0.14982 0.11142 0.15069 0.11142 0.15139 0.11235 C 0.15277 0.11358 0.15416 0.11544 0.15555 0.11729 C 0.15781 0.12531 0.16336 0.13272 0.1625 0.14198 C 0.15729 0.18951 0.13055 0.18056 0.11111 0.18642 C 0.10798 0.17902 0.1033 0.17284 0.10208 0.1642 C 0.0993 0.14599 0.09479 0.12531 0.0993 0.10865 C 0.10451 0.08797 0.11753 0.07747 0.12777 0.0642 C 0.15191 0.0321 0.15364 0.03982 0.18541 0.03334 C 0.18836 0.02778 0.18889 0.0284 0.18889 0.01729 C 0.18889 0.01544 0.18593 0.00803 0.18541 0.00741 C 0.18455 0.00618 0.18264 0.00494 0.18264 0.00494 L 0.18264 0.00494 " pathEditMode="relative" ptsTypes="AAAAAAAAAAAAAAAAAAAAAAAAAAAAAAAAAAAAAAAAAAAAAAAAAAAAAAAAAAAAAAAAAAAAAAAAAAAAAAAAAAAA">
                                      <p:cBhvr>
                                        <p:cTn id="189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035 0.01296 -0.00018 0.02623 -0.0007 0.03951 C -0.00087 0.04167 -0.00313 0.04691 -0.00417 0.04815 C -0.00556 0.04938 -0.00712 0.04907 -0.00834 0.05062 C -0.01337 0.05648 -0.01094 0.05463 -0.01528 0.05679 C -0.01754 0.05926 -0.01823 0.05957 -0.01945 0.0642 C -0.01997 0.06543 -0.01997 0.06728 -0.02014 0.06913 C -0.01962 0.08734 -0.02153 0.08395 -0.01806 0.09259 C -0.01754 0.09413 -0.01684 0.09599 -0.01597 0.09753 C -0.01233 0.10339 -0.01285 0.10154 -0.00903 0.1037 C -0.00764 0.10432 -0.00486 0.10617 -0.00486 0.10617 C -0.00191 0.10555 0.00104 0.10555 0.00416 0.10494 C 0.00486 0.10463 0.00538 0.10401 0.00625 0.1037 C 0.00712 0.10309 0.00798 0.10278 0.00903 0.10247 C 0.00989 0.10278 0.01094 0.10247 0.0118 0.1037 C 0.01232 0.10432 0.01215 0.10586 0.0125 0.10741 C 0.01267 0.10895 0.01285 0.11049 0.01319 0.11234 C 0.01285 0.1179 0.01285 0.12376 0.0125 0.12963 C 0.01232 0.13241 0.01076 0.13981 0.01041 0.14197 C 0.00972 0.14475 0.00955 0.14691 0.00833 0.14938 C 0.00764 0.15031 0.00694 0.15092 0.00625 0.15185 C 0.00278 0.1608 0.00712 0.14969 0.00278 0.15926 C 0.00208 0.16018 0.00191 0.16173 0.00139 0.16296 C 0.00069 0.1642 -0.00018 0.16512 -0.0007 0.16667 C -0.00139 0.16759 -0.00174 0.16883 -0.00209 0.17037 C -0.0033 0.17346 -0.00365 0.17531 -0.00417 0.17901 C -0.00452 0.18055 -0.00469 0.1821 -0.00486 0.18395 C -0.00469 0.19197 -0.00469 0.20031 -0.00417 0.20864 C -0.00417 0.20988 -0.004 0.21111 -0.00347 0.21234 C -0.00278 0.21389 -0.00174 0.21451 -0.0007 0.21605 C 0 0.21697 0.00052 0.21883 0.00139 0.21975 C 0.0026 0.22099 0.00416 0.2213 0.00555 0.22222 L 0.00764 0.22346 C 0.00833 0.22376 0.00885 0.22438 0.00972 0.22469 L 0.01666 0.22592 C 0.02187 0.22901 0.01528 0.22469 0.02083 0.22963 C 0.02396 0.23241 0.02187 0.2287 0.025 0.23333 C 0.0283 0.23827 0.02552 0.23611 0.02986 0.23951 C 0.03281 0.24167 0.03507 0.24105 0.03889 0.24197 C 0.06007 0.23981 0.05347 0.23981 0.08264 0.24197 C 0.08628 0.24197 0.09114 0.24321 0.09514 0.24444 L 0.10347 0.24691 C 0.11076 0.2463 0.11823 0.24722 0.12569 0.24568 C 0.12916 0.24475 0.13264 0.24136 0.13611 0.23951 L 0.13819 0.23827 C 0.13889 0.23765 0.13941 0.23704 0.14028 0.23704 C 0.14184 0.23642 0.1434 0.2358 0.14514 0.2358 C 0.1559 0.23488 0.16684 0.23488 0.17778 0.23457 C 0.17812 0.23271 0.17916 0.23117 0.17916 0.22963 C 0.17916 0.22438 0.1783 0.21944 0.17778 0.21481 C 0.17708 0.2108 0.17587 0.20648 0.1743 0.2037 C 0.17344 0.20216 0.17222 0.20123 0.17153 0.2 C 0.17083 0.19876 0.17066 0.19722 0.17014 0.1963 C 0.1658 0.18981 0.16528 0.19413 0.15972 0.18765 C 0.15503 0.1821 0.16007 0.18734 0.15555 0.18395 C 0.15364 0.18241 0.15191 0.18025 0.15 0.17901 C 0.14878 0.17809 0.14757 0.17747 0.14653 0.17654 C 0.13889 0.16913 0.14514 0.17315 0.14028 0.17037 C 0.13837 0.16759 0.13611 0.16451 0.13403 0.16296 C 0.13298 0.16204 0.13212 0.16204 0.13125 0.16173 C 0.13073 0.16049 0.13038 0.15895 0.12986 0.15802 C 0.12864 0.15555 0.12725 0.15401 0.12639 0.15185 C 0.12587 0.15062 0.12604 0.14907 0.12569 0.14815 C 0.12482 0.14537 0.12344 0.14352 0.12291 0.14074 L 0.12083 0.12963 C 0.12048 0.12839 0.12014 0.12716 0.12014 0.12592 L 0.11944 0.11975 C 0.11962 0.10988 0.11962 0.09969 0.12014 0.09012 C 0.12014 0.08858 0.12048 0.08734 0.12083 0.08642 C 0.1217 0.08302 0.12344 0.07809 0.125 0.07531 C 0.12552 0.07376 0.12639 0.07284 0.12708 0.0716 C 0.12725 0.06975 0.12743 0.06821 0.12778 0.06667 C 0.12795 0.06512 0.1283 0.0642 0.12847 0.06296 C 0.12882 0.05833 0.12882 0.0537 0.12916 0.04938 C 0.12882 0.04105 0.12882 0.03271 0.12847 0.02469 C 0.1283 0.02315 0.12778 0.02222 0.12778 0.02099 C 0.12743 0.01759 0.12725 0.0142 0.12708 0.01111 C 0.12673 0.00895 0.12656 0.00679 0.12639 0.00494 C 0.12656 -0.00556 0.12656 -0.01574 0.12708 -0.02593 C 0.12708 -0.02778 0.12743 -0.02932 0.12778 -0.03087 C 0.12812 -0.03395 0.12882 -0.03735 0.12986 -0.03951 C 0.13177 -0.04475 0.13316 -0.05093 0.13611 -0.05432 C 0.1368 -0.05525 0.1375 -0.05587 0.13819 -0.05679 C 0.13889 -0.05833 0.13923 -0.06049 0.14028 -0.06173 C 0.14114 -0.06358 0.14253 -0.0642 0.14375 -0.06543 C 0.14444 -0.06667 0.14496 -0.06821 0.14583 -0.06914 C 0.14653 -0.07037 0.14774 -0.07068 0.14861 -0.07161 C 0.14965 -0.07315 0.15035 -0.07531 0.15139 -0.07654 C 0.1526 -0.0787 0.15434 -0.07963 0.15555 -0.08148 C 0.15729 -0.08488 0.15798 -0.08642 0.16041 -0.08889 C 0.16128 -0.09012 0.16232 -0.09043 0.16319 -0.09136 C 0.16441 -0.0929 0.16528 -0.09506 0.16666 -0.0963 C 0.16719 -0.09722 0.16805 -0.09722 0.16875 -0.09753 C 0.16962 -0.09846 0.17048 -0.09938 0.17153 -0.1 C 0.17274 -0.10124 0.17569 -0.10247 0.17569 -0.10247 C 0.17708 -0.10216 0.17847 -0.10247 0.17986 -0.10124 C 0.18125 -0.10031 0.18246 -0.09784 0.18403 -0.0963 C 0.18455 -0.09568 0.18541 -0.09568 0.18611 -0.09506 C 0.18802 -0.09167 0.18906 -0.08951 0.19166 -0.08642 C 0.19236 -0.08549 0.19357 -0.08519 0.19444 -0.08395 C 0.19514 -0.08303 0.19566 -0.08148 0.19653 -0.08025 C 0.19757 -0.07901 0.19878 -0.07778 0.2 -0.07654 C 0.20069 -0.075 0.20156 -0.07377 0.20208 -0.07161 C 0.20243 -0.06975 0.20243 -0.06759 0.20278 -0.06543 C 0.2033 -0.05926 0.20364 -0.05587 0.20416 -0.04938 C 0.20382 -0.0392 0.20399 -0.02901 0.20347 -0.01852 C 0.2033 -0.01729 0.20156 -0.01019 0.20069 -0.00864 C 0.2 -0.00803 0.1993 -0.00772 0.19861 -0.00741 C 0.19062 -0.00679 0.18281 -0.00679 0.175 -0.00617 L 0.16736 -0.0037 C 0.16614 -0.0034 0.16493 -0.0037 0.16389 -0.00247 C 0.15347 0.00648 0.1684 -0.00278 0.15972 0.00247 C 0.15903 0.0037 0.15798 0.00463 0.15764 0.00617 C 0.15712 0.00741 0.15712 0.00926 0.15694 0.01111 C 0.15555 0.01944 0.15694 0.00895 0.15486 0.01975 C 0.15451 0.0213 0.15451 0.02315 0.15416 0.02469 C 0.15364 0.02592 0.1526 0.02685 0.15208 0.02839 C 0.15121 0.03025 0.15069 0.03241 0.15 0.03457 C 0.14948 0.0358 0.14878 0.03673 0.14861 0.03827 C 0.14791 0.04043 0.14774 0.04321 0.14722 0.04568 C 0.13941 0.0713 0.14531 0.04599 0.14166 0.06296 C 0.14132 0.06574 0.14132 0.06852 0.14097 0.0716 C 0.14062 0.07346 0.13993 0.07562 0.13958 0.07778 C 0.13819 0.08333 0.13958 0.07932 0.1375 0.08518 C 0.13715 0.08765 0.13715 0.09012 0.1368 0.09259 C 0.13646 0.09413 0.13559 0.09568 0.13541 0.09753 C 0.13489 0.09938 0.13489 0.10154 0.13472 0.1037 C 0.13507 0.11142 0.13507 0.11944 0.13611 0.12716 C 0.13628 0.1287 0.1375 0.12932 0.13819 0.13086 C 0.13923 0.13302 0.14028 0.1358 0.14166 0.13827 C 0.14531 0.14413 0.14583 0.14321 0.15069 0.14444 C 0.15173 0.14506 0.15278 0.1466 0.15416 0.14691 C 0.16094 0.14722 0.16337 0.1463 0.16875 0.14444 C 0.16962 0.14259 0.17066 0.14105 0.17153 0.13951 C 0.17222 0.13765 0.17465 0.13025 0.175 0.12963 C 0.17847 0.11975 0.17569 0.12932 0.17847 0.11975 L 0.18055 0.10123 L 0.18125 0.09506 C 0.1809 0.08086 0.18107 0.06697 0.18055 0.05309 C 0.18038 0.05031 0.17934 0.04815 0.17916 0.04568 C 0.17743 0.03086 0.17951 0.04599 0.17708 0.0358 C 0.17639 0.03333 0.17621 0.03055 0.17569 0.02839 C 0.17517 0.02654 0.17465 0.025 0.1743 0.02346 C 0.17396 0.02222 0.17361 0.02099 0.17361 0.01975 C 0.17205 0.00771 0.17222 0.00771 0.17153 -0.0037 C 0.1717 -0.01358 0.17135 -0.02377 0.17222 -0.03333 C 0.17222 -0.03549 0.17361 -0.03673 0.1743 -0.03827 C 0.175 -0.04043 0.17535 -0.0429 0.17639 -0.04445 C 0.17934 -0.05 0.18038 -0.04938 0.18403 -0.05062 C 0.18489 -0.05154 0.18576 -0.05309 0.1868 -0.05309 C 0.19878 -0.05401 0.19722 -0.05432 0.20416 -0.04938 C 0.20573 -0.04661 0.20764 -0.04414 0.20903 -0.04074 C 0.21007 -0.03796 0.21163 -0.03395 0.2125 -0.03087 C 0.21267 -0.02994 0.21285 -0.0284 0.21319 -0.02716 C 0.21354 -0.02562 0.21406 -0.02408 0.21458 -0.02222 C 0.21475 -0.02037 0.21475 -0.01821 0.21528 -0.01605 C 0.21545 -0.01482 0.21632 -0.01389 0.21666 -0.01235 C 0.21701 -0.01019 0.21701 -0.00741 0.21736 -0.00494 C 0.21771 -0.00124 0.21823 0.00247 0.21875 0.00617 C 0.21892 0.01142 0.21944 0.01667 0.21944 0.02222 C 0.21944 0.03148 0.2191 0.04105 0.21875 0.05062 C 0.21857 0.05185 0.21823 0.05309 0.21805 0.05432 C 0.21562 0.06265 0.21666 0.05802 0.21389 0.0642 C 0.21302 0.06574 0.2125 0.06759 0.2118 0.06913 C 0.20521 0.08055 0.2125 0.06451 0.20694 0.07778 C 0.2066 0.07901 0.20642 0.08025 0.20625 0.08148 C 0.20538 0.08457 0.20399 0.08765 0.20347 0.09136 L 0.20278 0.09506 C 0.20295 0.10062 0.20295 0.10648 0.20347 0.11234 C 0.20347 0.1142 0.20503 0.11975 0.20555 0.12099 C 0.20607 0.12222 0.20694 0.12315 0.20764 0.12469 C 0.21094 0.13179 0.20798 0.12747 0.2118 0.1321 C 0.2151 0.14105 0.21094 0.12963 0.21458 0.14074 C 0.21493 0.14197 0.21545 0.14321 0.21597 0.14444 C 0.21545 0.14938 0.21597 0.15463 0.21458 0.15926 C 0.21371 0.16142 0.21041 0.16173 0.21041 0.16173 C 0.20555 0.1608 0.20347 0.16049 0.1993 0.15926 C 0.19514 0.15771 0.19757 0.15802 0.19305 0.15555 C 0.19201 0.15494 0.19114 0.15463 0.19028 0.15432 C 0.18698 0.15278 0.18368 0.15247 0.18055 0.15062 C 0.17986 0.15 0.17899 0.14969 0.17847 0.14938 C 0.1776 0.14846 0.17708 0.14722 0.17639 0.14691 C 0.175 0.14599 0.17344 0.14599 0.17222 0.14568 C 0.17083 0.14506 0.16736 0.14228 0.16666 0.14197 C 0.16597 0.14136 0.1651 0.14105 0.16458 0.14074 C 0.15469 0.13117 0.16076 0.13518 0.15555 0.1321 C 0.15451 0.13086 0.15364 0.12932 0.15278 0.12839 C 0.15208 0.12747 0.15121 0.12685 0.15069 0.12592 C 0.14861 0.12284 0.14844 0.12191 0.14722 0.11852 C 0.146 0.11049 0.14705 0.11481 0.14375 0.10617 L 0.14375 0.10617 C 0.14305 0.10247 0.14253 0.09846 0.14166 0.09506 L 0.13889 0.08518 C 0.13854 0.08179 0.13785 0.075 0.1375 0.0716 C 0.13715 0.07006 0.13698 0.06913 0.1368 0.0679 C 0.13698 0.05648 0.13819 0.03333 0.1368 0.01975 C 0.13663 0.01821 0.13576 0.01728 0.13541 0.01605 C 0.13437 0.01265 0.13281 0.00555 0.13125 0.0037 L 0.12916 0.00123 C 0.12882 0 0.12882 -0.00154 0.12847 -0.00247 C 0.1276 -0.00525 0.12569 -0.00988 0.12569 -0.00988 C 0.125 -0.01482 0.1243 -0.02161 0.12361 -0.02593 L 0.12222 -0.03333 C 0.12187 -0.03457 0.12153 -0.0358 0.12153 -0.03704 C 0.12048 -0.04661 0.12066 -0.04445 0.12014 -0.05556 C 0.11979 -0.06019 0.11962 -0.06482 0.11944 -0.06914 C 0.11892 -0.075 0.11823 -0.07747 0.11736 -0.08272 C 0.11701 -0.08395 0.11684 -0.08519 0.11666 -0.08642 C 0.11562 -0.0929 0.11614 -0.08982 0.11528 -0.09506 C 0.11562 -0.10587 0.11319 -0.11142 0.11805 -0.11482 C 0.11892 -0.11574 0.11979 -0.11574 0.12083 -0.11605 C 0.12153 -0.11698 0.12205 -0.1179 0.12291 -0.11852 C 0.12517 -0.12099 0.12899 -0.12438 0.13194 -0.12593 C 0.13281 -0.12654 0.13368 -0.12685 0.13472 -0.12716 C 0.13541 -0.12809 0.13594 -0.12932 0.1368 -0.12963 C 0.13819 -0.13087 0.14184 -0.13272 0.14375 -0.13333 C 0.14496 -0.13395 0.14653 -0.13426 0.14791 -0.13457 C 0.14861 -0.13488 0.14913 -0.1358 0.15 -0.1358 C 0.15121 -0.13642 0.15278 -0.13673 0.15416 -0.13704 C 0.15521 -0.13766 0.15642 -0.13796 0.15764 -0.13827 C 0.16875 -0.13796 0.17986 -0.13827 0.19097 -0.13704 C 0.19271 -0.13704 0.19548 -0.13333 0.19722 -0.1321 C 0.19826 -0.13148 0.19948 -0.13148 0.20069 -0.13087 C 0.20139 -0.13025 0.20191 -0.12932 0.20278 -0.1284 C 0.20729 -0.12438 0.20225 -0.13087 0.20694 -0.12469 C 0.20781 -0.12377 0.20885 -0.12253 0.20972 -0.12099 C 0.21423 -0.11296 0.20764 -0.12161 0.21319 -0.11482 C 0.21337 -0.11358 0.21354 -0.11266 0.21389 -0.11111 C 0.21406 -0.10957 0.21423 -0.10803 0.21458 -0.10617 C 0.21562 -0.10093 0.21597 -0.10278 0.21666 -0.09753 C 0.21736 -0.09105 0.21684 -0.09012 0.21875 -0.08395 C 0.21927 -0.08241 0.22014 -0.08087 0.22083 -0.07901 C 0.2217 -0.07654 0.22239 -0.07377 0.22291 -0.07037 C 0.22309 -0.06883 0.22326 -0.06729 0.22361 -0.06543 C 0.22326 -0.05895 0.22309 -0.05247 0.22291 -0.04568 C 0.22274 -0.0429 0.22257 -0.04012 0.22222 -0.03704 C 0.22187 -0.0358 0.22118 -0.03457 0.22083 -0.03333 C 0.22031 -0.03087 0.21996 -0.02747 0.21944 -0.02469 C 0.21892 -0.02315 0.21857 -0.0213 0.21805 -0.01975 C 0.21666 -0.01729 0.21493 -0.01543 0.21389 -0.01235 C 0.21337 -0.01111 0.21302 -0.00988 0.2125 -0.00864 C 0.20833 -0.00278 0.21024 -0.00679 0.20694 -0.0037 C 0.20521 -0.00247 0.20364 -0.00031 0.20208 0.00123 C 0.20139 0.00154 0.19757 0.00432 0.19653 0.00494 C 0.19531 0.00525 0.1941 0.00555 0.19305 0.00617 C 0.19219 0.00648 0.19166 0.0071 0.19097 0.00741 C 0.18715 0.00833 0.17986 0.00988 0.17986 0.00988 C 0.17847 0.01049 0.17708 0.01173 0.17569 0.01234 C 0.17118 0.01389 0.17326 0.01296 0.16944 0.01481 C 0.16875 0.01543 0.16805 0.01667 0.16736 0.01728 C 0.16632 0.0179 0.16545 0.0179 0.16458 0.01852 C 0.16371 0.01883 0.16302 0.01913 0.1625 0.01975 C 0.16007 0.0213 0.15781 0.02284 0.15555 0.02469 C 0.15312 0.02623 0.15087 0.02809 0.14861 0.02963 L 0.14653 0.03086 C 0.14583 0.03148 0.14253 0.03611 0.14166 0.03704 C 0.14045 0.03796 0.13923 0.03827 0.13819 0.03951 C 0.1368 0.04043 0.13298 0.04475 0.13194 0.04691 C 0.13073 0.04876 0.13003 0.05092 0.12916 0.05309 C 0.12725 0.05648 0.12673 0.05617 0.12569 0.06049 C 0.12291 0.06975 0.12795 0.0571 0.12291 0.06913 C 0.12118 0.07778 0.12326 0.06697 0.12083 0.07778 C 0.12048 0.0787 0.12048 0.08025 0.12014 0.08148 C 0.11944 0.08302 0.11875 0.08457 0.11805 0.08642 L 0.11666 0.09383 C 0.11632 0.09506 0.11614 0.0963 0.11597 0.09753 L 0.11319 0.10741 C 0.11285 0.11018 0.11285 0.11296 0.1125 0.11605 C 0.11215 0.11759 0.11146 0.11913 0.11111 0.12099 C 0.10798 0.13364 0.11354 0.11296 0.10903 0.12963 C 0.10937 0.13611 0.10903 0.14012 0.11041 0.14568 C 0.11215 0.15309 0.11094 0.14815 0.11389 0.15432 C 0.11441 0.15525 0.11458 0.15679 0.11528 0.15802 C 0.11597 0.15926 0.11701 0.16049 0.11805 0.16173 C 0.11979 0.16358 0.12153 0.16574 0.12361 0.16667 C 0.12604 0.16759 0.12708 0.16821 0.12986 0.16913 C 0.13142 0.16944 0.13298 0.16975 0.13472 0.17037 C 0.13993 0.16944 0.14531 0.16944 0.15069 0.1679 C 0.15156 0.16728 0.15191 0.16512 0.15278 0.1642 C 0.15364 0.16265 0.15469 0.16173 0.15555 0.16049 C 0.15868 0.15463 0.15486 0.15771 0.15903 0.15555 C 0.16059 0.15309 0.16198 0.15031 0.16389 0.14815 C 0.16441 0.14722 0.16528 0.14753 0.16597 0.14691 C 0.16666 0.14568 0.16719 0.14413 0.16805 0.14321 C 0.16857 0.14197 0.16944 0.14136 0.17014 0.14074 C 0.17031 0.13951 0.17048 0.13796 0.17083 0.13704 C 0.17118 0.13488 0.1717 0.13271 0.17222 0.13086 C 0.17239 0.1287 0.17257 0.12654 0.17291 0.12469 C 0.17378 0.11821 0.17465 0.11204 0.17569 0.10617 C 0.17673 0.09876 0.17691 0.09907 0.17847 0.09259 C 0.17986 0.08518 0.17795 0.09259 0.18055 0.08395 C 0.1816 0.07407 0.18246 0.07006 0.17986 0.05802 C 0.1783 0.05123 0.17396 0.04506 0.17083 0.04074 C 0.16944 0.03889 0.16684 0.03642 0.16597 0.03457 C 0.16441 0.03148 0.1618 0.02469 0.1618 0.02469 C 0.16146 0.02346 0.16128 0.02191 0.16111 0.02099 C 0.16059 0.01852 0.15937 0.01389 0.15903 0.01111 C 0.15833 0.0071 0.15833 0.0037 0.15764 0 C 0.15712 -0.00216 0.1566 -0.00432 0.15625 -0.00617 C 0.15642 -0.00864 0.15625 -0.01142 0.15694 -0.01358 C 0.15781 -0.01729 0.16059 -0.01883 0.1625 -0.01975 C 0.16406 -0.02099 0.16562 -0.02161 0.16736 -0.02222 C 0.16996 -0.02346 0.17448 -0.02408 0.17708 -0.02469 C 0.18003 -0.02562 0.1816 -0.02624 0.18472 -0.02716 C 0.18785 -0.02654 0.19149 -0.02747 0.19444 -0.02469 C 0.19566 -0.02377 0.19583 -0.01729 0.19583 -0.01729 C 0.19548 -0.00957 0.196 -0.00216 0.19444 0.00494 C 0.19392 0.00648 0.1934 0.00802 0.19305 0.00988 C 0.19271 0.0108 0.19236 0.01358 0.19236 0.01358 L 0.19236 0.01358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91" dur="8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156 0.00216 0.0033 0.00401 0.00486 0.00617 C 0.00538 0.00741 0.00573 0.00895 0.00625 0.00988 C 0.00816 0.01512 0.01111 0.02161 0.01389 0.02469 C 0.01528 0.02654 0.01684 0.02778 0.01806 0.02963 C 0.01875 0.03086 0.01927 0.03241 0.02014 0.03333 C 0.02136 0.03519 0.02431 0.03827 0.02431 0.03827 C 0.02465 0.03951 0.025 0.04105 0.0257 0.04198 C 0.02639 0.04383 0.02778 0.04506 0.02847 0.04691 C 0.02882 0.04846 0.02882 0.05031 0.02917 0.05185 C 0.02952 0.05617 0.03056 0.0642 0.03056 0.0642 C 0.03073 0.06914 0.03073 0.07438 0.03125 0.07901 C 0.03125 0.08056 0.03195 0.08148 0.03195 0.08272 C 0.03195 0.08735 0.0316 0.09198 0.03125 0.0963 C 0.0309 0.09907 0.03021 0.10123 0.02986 0.1037 C 0.02882 0.11019 0.02934 0.1071 0.02847 0.11235 C 0.02865 0.12593 0.02865 0.13951 0.02917 0.15309 C 0.02917 0.15525 0.02934 0.15741 0.02986 0.15926 C 0.03229 0.17315 0.0316 0.16821 0.03472 0.17778 C 0.03507 0.17963 0.03559 0.18117 0.03611 0.18272 C 0.03646 0.18426 0.03698 0.18519 0.0375 0.18642 C 0.03906 0.19198 0.03698 0.18858 0.03958 0.19383 C 0.04323 0.20216 0.03976 0.19321 0.04445 0.20123 C 0.04809 0.20802 0.04462 0.20525 0.04861 0.20741 C 0.05 0.20988 0.05156 0.21204 0.05278 0.21482 C 0.05313 0.21605 0.05347 0.21759 0.05417 0.21852 C 0.05469 0.22006 0.05556 0.22099 0.05625 0.22222 C 0.05677 0.22346 0.05695 0.225 0.05764 0.22593 C 0.05816 0.22747 0.05903 0.2284 0.05972 0.22963 C 0.0632 0.23735 0.05781 0.22963 0.06528 0.23827 C 0.06597 0.2392 0.06649 0.24074 0.06736 0.24074 L 0.07292 0.24198 C 0.08889 0.25154 0.07222 0.24228 0.11875 0.24444 C 0.11979 0.24475 0.12101 0.24537 0.12222 0.24568 C 0.13594 0.24475 0.1342 0.24969 0.14028 0.24198 C 0.14115 0.24105 0.14202 0.23951 0.14306 0.23827 C 0.1441 0.23241 0.1441 0.23117 0.14583 0.22593 C 0.14618 0.22469 0.1467 0.22377 0.14722 0.22222 C 0.15 0.21204 0.14531 0.22562 0.14931 0.21482 C 0.14948 0.21327 0.14965 0.21173 0.15 0.20988 C 0.15017 0.20864 0.15052 0.20772 0.1507 0.20617 C 0.15087 0.2037 0.15104 0.20123 0.15139 0.19877 C 0.15139 0.19753 0.15174 0.1963 0.15208 0.19506 C 0.15382 0.18426 0.15174 0.19537 0.15347 0.18642 C 0.15313 0.1787 0.15313 0.17099 0.15278 0.16296 C 0.15261 0.16142 0.15226 0.15988 0.15208 0.15802 C 0.15156 0.15556 0.15104 0.15309 0.1507 0.15062 C 0.15035 0.14938 0.15017 0.14815 0.15 0.14691 C 0.14948 0.14537 0.14896 0.14383 0.14861 0.14198 C 0.14792 0.13982 0.14757 0.13704 0.14722 0.13457 C 0.14688 0.13333 0.14653 0.13241 0.14653 0.13086 L 0.14583 0.12469 C 0.14601 0.10679 0.14583 0.08858 0.14653 0.07037 C 0.14653 0.06821 0.14757 0.06636 0.14792 0.0642 C 0.14827 0.06204 0.14809 0.05926 0.14861 0.05679 C 0.14931 0.05278 0.15052 0.04877 0.15139 0.04444 L 0.15278 0.03704 C 0.15295 0.0358 0.15295 0.03457 0.15347 0.03333 L 0.15556 0.0284 C 0.15868 0.01173 0.15521 0.02901 0.15833 0.01605 C 0.15851 0.01512 0.15868 0.01358 0.15903 0.01235 C 0.15955 0.01049 0.16042 0.00833 0.16111 0.00617 C 0.16267 -0.01451 0.16042 0.00679 0.1632 -0.00741 C 0.16372 -0.01049 0.16406 -0.01389 0.16458 -0.01728 C 0.16476 -0.01852 0.16511 -0.01944 0.16528 -0.02099 C 0.16545 -0.02315 0.16545 -0.02593 0.16597 -0.02839 C 0.16615 -0.02963 0.16684 -0.03056 0.16736 -0.0321 C 0.17031 -0.04136 0.16736 -0.03272 0.16945 -0.04074 C 0.16997 -0.04321 0.17083 -0.04568 0.17153 -0.04815 C 0.17292 -0.06049 0.17136 -0.04907 0.17292 -0.05802 C 0.17309 -0.05957 0.17327 -0.06111 0.17361 -0.06296 C 0.17413 -0.06574 0.175 -0.06852 0.1757 -0.0716 C 0.17761 -0.08056 0.17448 -0.06883 0.17778 -0.08025 C 0.1783 -0.08549 0.17899 -0.0929 0.18056 -0.09753 C 0.18125 -0.09938 0.18195 -0.10154 0.18264 -0.1037 C 0.18299 -0.10525 0.18333 -0.10679 0.18403 -0.10864 C 0.18542 -0.11296 0.1875 -0.11975 0.19097 -0.12099 L 0.19445 -0.12222 C 0.19879 -0.1216 0.20313 -0.12191 0.20764 -0.12099 C 0.20851 -0.12068 0.20938 -0.11883 0.21042 -0.11852 C 0.21198 -0.11759 0.21354 -0.11759 0.21528 -0.11728 C 0.22066 -0.11327 0.21754 -0.11543 0.225 -0.11111 L 0.22708 -0.10988 C 0.22778 -0.10864 0.2283 -0.1071 0.22917 -0.10617 C 0.23004 -0.10463 0.23108 -0.10401 0.23195 -0.10247 C 0.23229 -0.10123 0.23212 -0.09969 0.23264 -0.09877 C 0.23316 -0.09722 0.23403 -0.0963 0.23472 -0.09506 C 0.23976 -0.08302 0.23472 -0.09136 0.24097 -0.08272 C 0.24115 -0.08148 0.24132 -0.07994 0.24167 -0.07901 C 0.24202 -0.07716 0.24254 -0.07562 0.24306 -0.07407 C 0.24323 -0.07222 0.2434 -0.07068 0.24375 -0.06914 C 0.24427 -0.06481 0.24445 -0.06481 0.24583 -0.06049 C 0.24757 -0.04444 0.24514 -0.0642 0.24792 -0.04815 C 0.24809 -0.04599 0.24827 -0.04383 0.24861 -0.04198 C 0.25035 -0.02438 0.24827 -0.04352 0.25 -0.02839 C 0.24983 -0.02747 0.24879 0.00401 0.24861 0.00617 C 0.24827 0.00864 0.24757 0.01049 0.24722 0.01235 C 0.24688 0.01451 0.2467 0.01667 0.24653 0.01852 C 0.24618 0.02037 0.24601 0.02191 0.24583 0.02346 C 0.24549 0.02562 0.24549 0.02778 0.24514 0.02963 C 0.24462 0.0321 0.24375 0.03395 0.24306 0.0358 C 0.24097 0.0537 0.24375 0.03179 0.24097 0.04691 C 0.24045 0.04907 0.24045 0.05123 0.24028 0.05309 C 0.23976 0.05525 0.23924 0.05741 0.23889 0.05926 C 0.23854 0.06142 0.23837 0.06358 0.2382 0.06543 C 0.23767 0.06759 0.23715 0.06975 0.23681 0.07161 C 0.23646 0.07377 0.23646 0.07593 0.23611 0.07778 C 0.23577 0.07963 0.23507 0.08117 0.23472 0.08272 C 0.23403 0.08519 0.23386 0.08796 0.23333 0.09012 C 0.23299 0.09167 0.23229 0.09259 0.23195 0.09383 C 0.2316 0.09506 0.2316 0.09661 0.23125 0.09753 C 0.23056 0.09907 0.22986 0.10031 0.22917 0.10123 C 0.22066 0.11389 0.22587 0.1071 0.21945 0.11235 C 0.21702 0.1142 0.20816 0.12284 0.20556 0.12346 L 0.2 0.12469 C 0.18403 0.13426 0.19722 0.12716 0.15903 0.1284 C 0.15833 0.12932 0.15764 0.13025 0.15695 0.13086 C 0.15625 0.13148 0.15521 0.13117 0.15486 0.1321 C 0.15417 0.13364 0.15452 0.13549 0.15417 0.13704 C 0.15382 0.13858 0.15313 0.13951 0.15278 0.14074 C 0.15243 0.14198 0.15226 0.14321 0.15208 0.14444 C 0.15226 0.14661 0.15208 0.14877 0.15278 0.15062 C 0.15313 0.15216 0.15417 0.15309 0.15486 0.15432 C 0.15538 0.15556 0.15556 0.1571 0.15625 0.15802 C 0.15677 0.15926 0.15764 0.15988 0.15833 0.16049 C 0.15972 0.16265 0.16111 0.16512 0.1632 0.16543 C 0.16788 0.16636 0.17292 0.16636 0.17778 0.16667 C 0.18229 0.16944 0.18125 0.16914 0.18958 0.16914 C 0.20851 0.16914 0.22743 0.16852 0.24653 0.1679 C 0.25156 0.15895 0.24531 0.17037 0.2507 0.15926 C 0.25278 0.15494 0.25295 0.15648 0.25417 0.15062 C 0.25469 0.14753 0.25556 0.14074 0.25556 0.14074 C 0.25573 0.13704 0.25608 0.13333 0.25625 0.12963 C 0.25729 0.10062 0.25573 0.11358 0.25764 0.1 C 0.25729 0.08827 0.25729 0.07623 0.25695 0.0642 C 0.25677 0.06296 0.25625 0.06204 0.25625 0.06049 C 0.25538 0.05401 0.25521 0.04722 0.25417 0.04074 L 0.25278 0.03333 C 0.25226 0.03086 0.25156 0.0287 0.25139 0.02593 C 0.25087 0.02284 0.25035 0.01451 0.24931 0.00988 C 0.24879 0.00833 0.24827 0.00679 0.24792 0.00494 C 0.24757 0.0034 0.24757 0.00154 0.24722 0 C 0.24601 -0.00401 0.24392 -0.00617 0.24236 -0.00988 C 0.24167 -0.0108 0.24149 -0.01235 0.24097 -0.01358 C 0.23941 -0.01636 0.23542 -0.02346 0.23333 -0.02593 C 0.23108 -0.02809 0.22934 -0.02839 0.22708 -0.02963 C 0.22465 -0.03056 0.2224 -0.0321 0.22014 -0.03333 C 0.21458 -0.03272 0.20886 -0.03333 0.20347 -0.0321 C 0.20243 -0.03179 0.20208 -0.02932 0.20139 -0.02839 C 0.20052 -0.02716 0.19948 -0.02654 0.19861 -0.02593 C 0.19601 -0.01914 0.19861 -0.02469 0.19514 -0.01975 C 0.19427 -0.01852 0.19375 -0.01698 0.19306 -0.01605 C 0.18802 -0.00957 0.18958 -0.01481 0.18403 -0.00494 C 0.18264 -0.00247 0.18142 0.00062 0.17986 0.00247 C 0.17917 0.0034 0.1783 0.00401 0.17778 0.00494 C 0.17431 0.01019 0.17726 0.00772 0.17361 0.00988 C 0.1691 0.01605 0.1717 0.01265 0.16528 0.01852 C 0.16181 0.02161 0.16337 0.02068 0.16042 0.02222 C 0.15868 0.02161 0.15695 0.0213 0.15556 0.01975 C 0.15365 0.01821 0.15226 0.01265 0.15139 0.00988 C 0.1507 0.00833 0.14983 0.00679 0.14931 0.00494 C 0.14827 0.00278 0.14653 -0.00247 0.14653 -0.00247 C 0.14583 -0.00864 0.14549 -0.01358 0.14445 -0.01975 L 0.14306 -0.02716 C 0.14271 -0.03611 0.14271 -0.04506 0.14236 -0.05432 C 0.14219 -0.0571 0.14167 -0.05988 0.14167 -0.06296 C 0.14167 -0.07469 0.14149 -0.08673 0.14236 -0.09877 C 0.14254 -0.10185 0.14445 -0.1108 0.14583 -0.11481 C 0.14653 -0.11728 0.14722 -0.12037 0.14861 -0.12222 C 0.14931 -0.12284 0.15 -0.12346 0.1507 -0.12469 C 0.15139 -0.12562 0.15191 -0.12716 0.15278 -0.12839 C 0.1533 -0.12901 0.15712 -0.13056 0.15764 -0.13056 C 0.16146 -0.12994 0.16545 -0.12994 0.16945 -0.12839 C 0.1724 -0.12685 0.17188 -0.12377 0.17361 -0.12099 C 0.17413 -0.11975 0.175 -0.11914 0.1757 -0.11852 C 0.17656 -0.11728 0.17743 -0.11574 0.17847 -0.11481 C 0.18056 -0.11173 0.1809 -0.11204 0.18333 -0.10864 C 0.18403 -0.10741 0.18455 -0.10586 0.18542 -0.10494 C 0.18594 -0.1037 0.18681 -0.10339 0.1875 -0.10247 C 0.1882 -0.10093 0.18872 -0.09907 0.18958 -0.09753 C 0.19531 -0.08549 0.1875 -0.10309 0.19375 -0.08889 L 0.19514 -0.08148 C 0.19583 -0.07716 0.19601 -0.07654 0.19653 -0.0716 C 0.1967 -0.06728 0.19688 -0.06327 0.19722 -0.05926 C 0.1967 -0.05093 0.1967 -0.04259 0.19583 -0.03457 C 0.19549 -0.03241 0.19427 -0.03117 0.19375 -0.02963 C 0.19288 -0.02747 0.19219 -0.02531 0.19167 -0.02346 C 0.19132 -0.02222 0.19115 -0.02068 0.19097 -0.01975 C 0.19045 -0.01821 0.18993 -0.01728 0.18958 -0.01605 C 0.18559 -0.00309 0.18785 -0.00772 0.18264 0.00617 C 0.18212 0.00741 0.18177 0.00895 0.18125 0.00988 C 0.18038 0.01142 0.17917 0.01235 0.17847 0.01358 C 0.17778 0.01482 0.17743 0.01636 0.17708 0.01728 C 0.17639 0.01914 0.17552 0.02068 0.175 0.02222 C 0.17257 0.02932 0.17431 0.025 0.17292 0.0321 C 0.1724 0.03395 0.17188 0.03549 0.17153 0.03704 C 0.16892 0.04815 0.17136 0.04105 0.16875 0.04815 C 0.16736 0.05741 0.16875 0.04907 0.16667 0.05802 C 0.16632 0.05926 0.16615 0.06049 0.16597 0.06173 C 0.16545 0.06389 0.16493 0.06605 0.16458 0.0679 C 0.16493 0.07901 0.16528 0.09043 0.16597 0.10123 C 0.16615 0.10556 0.16771 0.10741 0.16945 0.10988 C 0.17136 0.11296 0.17257 0.11451 0.175 0.11605 C 0.17674 0.11759 0.17865 0.1179 0.18056 0.11852 C 0.18177 0.11914 0.18333 0.11944 0.18472 0.11975 C 0.18837 0.11944 0.19202 0.11975 0.19583 0.11852 C 0.1967 0.11852 0.19757 0.11698 0.19861 0.11605 C 0.19913 0.11574 0.2 0.11543 0.2007 0.11482 C 0.20174 0.1142 0.20295 0.11296 0.20417 0.11235 C 0.21285 0.10833 0.20347 0.11482 0.2132 0.10864 C 0.21476 0.10772 0.21632 0.10617 0.21806 0.10494 C 0.22118 0.10309 0.22465 0.10278 0.22778 0.1 C 0.22917 0.09877 0.23038 0.09753 0.23195 0.0963 C 0.2342 0.09444 0.23524 0.09414 0.2375 0.09259 C 0.2382 0.09136 0.23872 0.09012 0.23958 0.08889 C 0.24375 0.08333 0.24236 0.08765 0.24653 0.08025 C 0.24792 0.07778 0.24931 0.07037 0.25 0.0679 C 0.25017 0.06605 0.25017 0.06389 0.2507 0.06173 C 0.25313 0.05216 0.25261 0.0571 0.25556 0.05062 C 0.25642 0.04846 0.25729 0.04568 0.25833 0.04321 L 0.26042 0.03827 C 0.26181 0.03025 0.26111 0.03333 0.2625 0.0284 L 0.2625 0.0284 " pathEditMode="relative" ptsTypes="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93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209 0.00185 0.00382 0.00494 0.00625 0.00618 C 0.00903 0.00741 0.01216 0.00648 0.01528 0.00741 C 0.01632 0.00772 0.01893 0.01111 0.02014 0.01235 C 0.0217 0.02099 0.0198 0.00988 0.02153 0.02099 C 0.0217 0.02223 0.02188 0.02346 0.02223 0.02469 C 0.0217 0.03704 0.02344 0.04074 0.02014 0.04815 C 0.01945 0.04939 0.01875 0.05062 0.01806 0.05185 C 0.01771 0.05309 0.01771 0.05432 0.01736 0.05556 C 0.0158 0.05864 0.01372 0.05834 0.01181 0.05926 C 0.0099 0.05988 0.00799 0.06111 0.00625 0.06173 C -0.00798 0.06451 0.00938 0.06111 -0.0118 0.0642 C -0.01406 0.06451 -0.01597 0.06482 -0.01805 0.06543 C -0.01944 0.06605 -0.021 0.06636 -0.02222 0.0679 C -0.02291 0.06852 -0.02378 0.06945 -0.0243 0.07037 C -0.02534 0.07161 -0.02621 0.07284 -0.02708 0.07408 C -0.02986 0.07685 -0.02968 0.07562 -0.03194 0.07902 C -0.03732 0.08673 -0.03107 0.07902 -0.03611 0.08519 C -0.03663 0.08673 -0.03698 0.08858 -0.0375 0.09013 C -0.03836 0.09229 -0.04027 0.09599 -0.04097 0.09877 C -0.04132 0.09969 -0.04149 0.10124 -0.04166 0.10247 C -0.04218 0.10556 -0.04305 0.11235 -0.04305 0.11235 C -0.04288 0.12037 -0.04305 0.12871 -0.04236 0.13704 C -0.04236 0.13858 -0.04027 0.14414 -0.03958 0.14568 C -0.03906 0.14723 -0.03819 0.14877 -0.0375 0.15062 C -0.03715 0.15185 -0.0368 0.15309 -0.03611 0.15432 C -0.03489 0.15679 -0.03316 0.15864 -0.03194 0.16173 C -0.03159 0.16297 -0.03107 0.1642 -0.03055 0.16543 C -0.0302 0.16698 -0.02986 0.16883 -0.02916 0.17037 C -0.02864 0.1713 -0.02777 0.17192 -0.02708 0.17284 C -0.02673 0.17408 -0.02639 0.17531 -0.02569 0.17655 C -0.02517 0.17778 -0.0243 0.17871 -0.02361 0.18025 C -0.0217 0.18519 -0.02257 0.18642 -0.02083 0.1926 C -0.01875 0.2 -0.02014 0.19599 -0.01666 0.20494 C -0.0158 0.20741 -0.01441 0.21142 -0.01319 0.21358 C -0.01198 0.21605 -0.01076 0.21914 -0.00902 0.22099 C -0.00833 0.22161 -0.00781 0.22284 -0.00694 0.22346 C -0.00642 0.22408 -0.00555 0.22408 -0.00486 0.22469 C -0.00191 0.22408 0.00105 0.22408 0.00417 0.22346 C 0.00486 0.22315 0.00539 0.22223 0.00625 0.22223 C 0.01111 0.22223 0.01598 0.22284 0.02084 0.22346 C 0.0224 0.22377 0.02396 0.22377 0.0257 0.22469 C 0.03299 0.22809 0.02223 0.22747 0.03403 0.22963 L 0.04098 0.23087 C 0.04184 0.23118 0.04271 0.23179 0.04375 0.2321 C 0.05313 0.23488 0.05591 0.23272 0.06875 0.2321 C 0.06945 0.23148 0.07014 0.23118 0.07084 0.23087 L 0.07917 0.22716 L 0.08195 0.22593 C 0.08282 0.22531 0.08368 0.22531 0.08473 0.22469 C 0.08542 0.22408 0.08594 0.22377 0.08681 0.22346 C 0.08837 0.22284 0.08993 0.22253 0.09167 0.22223 L 0.13611 0.22346 C 0.14827 0.22346 0.16059 0.22377 0.17292 0.22223 C 0.17396 0.22192 0.1757 0.21605 0.17639 0.21482 C 0.18681 0.19383 0.17535 0.21883 0.18334 0.20124 C 0.18351 0.19908 0.18351 0.19692 0.18403 0.19506 C 0.1842 0.19352 0.18525 0.1929 0.18542 0.19136 C 0.18559 0.18581 0.18542 0.18056 0.18473 0.17531 C 0.18438 0.17346 0.18334 0.17253 0.18264 0.17161 C 0.1816 0.17006 0.17882 0.16698 0.17778 0.16667 C 0.17622 0.16574 0.17448 0.16574 0.17292 0.16543 C 0.16598 0.1605 0.17257 0.16451 0.16111 0.16173 C 0.15868 0.16111 0.15643 0.15988 0.15417 0.15926 C 0.15243 0.15864 0.15087 0.15834 0.14931 0.15803 C 0.14393 0.15618 0.14896 0.1571 0.14236 0.15432 C 0.14063 0.15371 0.13907 0.1534 0.1375 0.15309 C 0.13247 0.14939 0.12934 0.14692 0.12431 0.14445 C 0.12309 0.14383 0.12188 0.14352 0.12084 0.14321 C 0.1198 0.14198 0.11893 0.14043 0.11806 0.13951 C 0.11719 0.13858 0.11598 0.13797 0.11528 0.13704 C 0.11337 0.13426 0.11042 0.1284 0.11042 0.1284 C 0.1099 0.12624 0.10938 0.12408 0.10903 0.12223 C 0.10868 0.12099 0.10851 0.11976 0.10834 0.11852 C 0.10782 0.11667 0.1073 0.11513 0.10695 0.11358 C 0.10643 0.11111 0.10608 0.10834 0.10556 0.10618 C 0.10486 0.1034 0.104 0.10124 0.10348 0.09877 C 0.10313 0.09723 0.10295 0.09537 0.10278 0.09383 C 0.10243 0.0926 0.10226 0.09136 0.10209 0.09013 C 0.10087 0.0642 0.09983 0.0605 0.10139 0.03704 C 0.10157 0.03272 0.10278 0.02469 0.10278 0.02469 C 0.10295 0.00618 0.10295 -0.01234 0.10348 -0.03086 C 0.10348 -0.03333 0.10539 -0.04691 0.10556 -0.04691 C 0.10556 -0.04815 0.1066 -0.05895 0.10695 -0.06049 C 0.10712 -0.06203 0.10782 -0.06296 0.10834 -0.06419 C 0.10955 -0.07315 0.10816 -0.06574 0.11042 -0.07284 C 0.11129 -0.07623 0.11164 -0.08024 0.1132 -0.08271 C 0.11493 -0.08611 0.11598 -0.08765 0.11736 -0.09136 C 0.12257 -0.10679 0.1165 -0.09197 0.12153 -0.1037 C 0.1217 -0.10555 0.1217 -0.1071 0.12223 -0.10864 C 0.12309 -0.11265 0.12414 -0.11296 0.1257 -0.11605 C 0.12622 -0.11728 0.12639 -0.11882 0.12709 -0.11975 C 0.12778 -0.12098 0.12882 -0.1216 0.12986 -0.12222 C 0.13056 -0.12315 0.13108 -0.12438 0.13195 -0.12469 C 0.13316 -0.12592 0.13611 -0.12716 0.13611 -0.12716 C 0.14896 -0.12685 0.16198 -0.12716 0.175 -0.12592 C 0.179 -0.12561 0.17848 -0.12345 0.18125 -0.12098 C 0.18872 -0.1145 0.17552 -0.12839 0.18681 -0.11728 C 0.1882 -0.11605 0.19098 -0.11234 0.19098 -0.11234 C 0.19184 -0.10926 0.19323 -0.10617 0.19375 -0.10247 C 0.19462 -0.09506 0.19375 -0.09815 0.19584 -0.09259 C 0.19601 -0.09105 0.19618 -0.0895 0.19653 -0.08765 C 0.1967 -0.08642 0.19705 -0.08549 0.19723 -0.08395 C 0.19879 -0.07098 0.19705 -0.08117 0.19861 -0.07284 C 0.19931 -0.06234 0.20035 -0.05185 0.19861 -0.04074 C 0.19723 -0.0324 0.19462 -0.03426 0.19167 -0.0321 C 0.19063 -0.03148 0.18976 -0.03024 0.18889 -0.02963 C 0.18698 -0.0287 0.18507 -0.02808 0.18334 -0.02716 C 0.17934 -0.02561 0.18143 -0.02623 0.17709 -0.02469 C 0.17605 -0.02407 0.17518 -0.02315 0.17431 -0.02222 C 0.17344 -0.0216 0.1724 -0.0216 0.17153 -0.02098 C 0.17014 -0.02037 0.16754 -0.01882 0.16667 -0.01728 C 0.16476 -0.01481 0.16181 -0.00864 0.16181 -0.00864 C 0.16025 -0.00092 0.16025 -0.00277 0.16181 0.01111 C 0.16216 0.01451 0.16389 0.01513 0.16528 0.01729 C 0.16598 0.01821 0.1665 0.01976 0.16736 0.02099 C 0.1691 0.02346 0.17101 0.02593 0.17292 0.0284 C 0.17778 0.03395 0.18247 0.03889 0.18681 0.04568 C 0.18924 0.04939 0.1908 0.05309 0.19167 0.05926 C 0.19184 0.06081 0.19202 0.06235 0.19236 0.0642 C 0.1948 0.07902 0.19271 0.06513 0.19445 0.07655 C 0.1941 0.08704 0.19427 0.09784 0.19375 0.10864 C 0.19358 0.11111 0.19132 0.11389 0.19028 0.11482 C 0.18889 0.11574 0.18611 0.11729 0.18611 0.11729 C 0.18403 0.11667 0.18195 0.11667 0.17986 0.11605 C 0.17917 0.11574 0.1783 0.11543 0.17778 0.11482 C 0.17674 0.11327 0.1757 0.11173 0.175 0.10988 C 0.17379 0.10679 0.17223 0.1 0.17223 0.1 C 0.17153 0.09383 0.17153 0.0926 0.17014 0.08642 C 0.16962 0.08426 0.1691 0.08241 0.16875 0.08025 C 0.16841 0.07809 0.16823 0.07593 0.16806 0.07408 C 0.16754 0.07099 0.16702 0.06821 0.16667 0.06543 C 0.16632 0.06358 0.16632 0.06204 0.16598 0.0605 C 0.16563 0.05864 0.16493 0.0571 0.16459 0.05556 C 0.16424 0.0534 0.16441 0.05124 0.16389 0.04939 C 0.16302 0.0463 0.16025 0.04013 0.15903 0.03704 C 0.15851 0.03581 0.15799 0.03457 0.15764 0.03334 C 0.15695 0.03148 0.15625 0.02994 0.15556 0.0284 C 0.15452 0.02593 0.15313 0.02161 0.15209 0.01976 C 0.15122 0.01821 0.15018 0.01698 0.14931 0.01605 C 0.14861 0.01513 0.14792 0.0142 0.14723 0.01358 C 0.14636 0.01266 0.14532 0.01266 0.14445 0.01235 C 0.14375 0.01173 0.14306 0.01142 0.14236 0.01111 C 0.13837 0.01235 0.13438 0.01327 0.13056 0.01482 C 0.12986 0.01482 0.129 0.01513 0.12848 0.01605 C 0.12778 0.01698 0.12761 0.01852 0.12709 0.01976 C 0.12639 0.02068 0.1257 0.0213 0.125 0.02223 C 0.12188 0.02593 0.12257 0.025 0.12014 0.02963 C 0.1198 0.03087 0.1198 0.0321 0.11945 0.03334 C 0.1191 0.03457 0.11806 0.0355 0.11806 0.03704 C 0.11754 0.06976 0.11754 0.06821 0.11945 0.08766 C 0.1191 0.09414 0.1191 0.10062 0.11875 0.10741 C 0.11858 0.10864 0.11841 0.10988 0.11806 0.11111 C 0.11754 0.11235 0.1165 0.11327 0.11598 0.11482 C 0.11302 0.12099 0.11632 0.11636 0.1125 0.12099 C 0.11198 0.12223 0.11164 0.12377 0.11111 0.12469 C 0.11042 0.12531 0.10955 0.12531 0.10903 0.12593 C 0.10799 0.12685 0.10712 0.1284 0.10625 0.12963 C 0.10434 0.13148 0.10226 0.13241 0.1007 0.13457 C 0.09966 0.13581 0.09896 0.13735 0.09792 0.13827 C 0.09653 0.1392 0.09497 0.1392 0.09375 0.14074 L 0.08959 0.14568 L 0.08959 0.14568 " pathEditMode="relative" ptsTypes="AAAAAAAAAAAAAAAAAAAAAAAAAAAAAAAAAAAAAAAAAAAAAAAAAAAAAAAAAAAAAAAAAAAAAAAAAAAAAAAAAAAAAAAAAAAAAAAAAAAAAAAAAAAAAAAAAAAAAAAAAAAAAAAAAAAAAAAAAAAAAAAAAAAAAAAAAAAAAAAAAAAA">
                                      <p:cBhvr>
                                        <p:cTn id="195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226 0.00186 0.00434 0.00463 0.00695 0.00618 C 0.00816 0.00679 0.01858 0.00834 0.01875 0.00865 C 0.02327 0.00957 0.02205 0.00957 0.02639 0.01111 C 0.02795 0.01142 0.02952 0.01204 0.03125 0.01235 C 0.04149 0.01328 0.05208 0.01389 0.0625 0.01482 C 0.06354 0.01513 0.06493 0.01451 0.06597 0.01605 C 0.06719 0.0176 0.06875 0.02346 0.06875 0.02346 C 0.06892 0.025 0.06945 0.02655 0.06945 0.0284 C 0.06945 0.03642 0.06945 0.04476 0.06875 0.05309 C 0.06858 0.05463 0.06736 0.05556 0.06667 0.05679 C 0.06597 0.05772 0.06528 0.05865 0.06458 0.05926 C 0.05972 0.06204 0.05642 0.06204 0.05139 0.06297 C 0.05035 0.06358 0.04948 0.06451 0.04861 0.06544 C 0.03785 0.07315 0.04653 0.06636 0.04097 0.07037 C 0.03976 0.07099 0.03854 0.07192 0.0375 0.07284 C 0.03681 0.07408 0.03611 0.07531 0.03542 0.07655 C 0.0342 0.07778 0.03299 0.07871 0.03195 0.08025 C 0.03108 0.08087 0.03038 0.08149 0.02986 0.08272 C 0.02899 0.08395 0.0283 0.08581 0.02778 0.08766 C 0.02431 0.09661 0.02691 0.09044 0.02431 0.09877 C 0.02379 0.1 0.02327 0.10093 0.02292 0.10247 C 0.01892 0.11605 0.02656 0.0929 0.02083 0.11111 C 0.02031 0.11235 0.01979 0.11328 0.01945 0.11482 C 0.01875 0.11667 0.01858 0.11883 0.01806 0.12099 C 0.01719 0.12346 0.01597 0.12562 0.01528 0.1284 C 0.01476 0.12994 0.01424 0.13149 0.01389 0.13334 C 0.01354 0.13426 0.01337 0.13581 0.0132 0.13704 C 0.01267 0.13828 0.01198 0.1392 0.01181 0.14074 C 0.01111 0.1429 0.01077 0.14568 0.01042 0.14815 C 0.01007 0.14939 0.0099 0.15031 0.00972 0.15186 C 0.00868 0.15803 0.0092 0.15494 0.00833 0.1605 C 0.00833 0.16111 0.00886 0.17346 0.00972 0.17655 C 0.0099 0.17747 0.01302 0.18642 0.01458 0.18766 C 0.01788 0.19013 0.02431 0.19074 0.02778 0.19136 C 0.03108 0.19167 0.03472 0.19198 0.0382 0.1926 C 0.04132 0.19198 0.04462 0.19229 0.04792 0.19136 C 0.04861 0.19105 0.04913 0.1892 0.05 0.18889 C 0.05156 0.18797 0.05313 0.18766 0.05486 0.18766 C 0.06233 0.18673 0.07014 0.18673 0.07778 0.18642 C 0.07865 0.18457 0.07952 0.18272 0.08056 0.18149 C 0.0875 0.17068 0.10104 0.17963 0.10764 0.18025 C 0.1092 0.18056 0.11077 0.18118 0.1125 0.18149 C 0.11545 0.18179 0.1184 0.18179 0.12153 0.18272 C 0.1224 0.18272 0.12327 0.18365 0.12431 0.18395 C 0.12604 0.18426 0.12795 0.18457 0.12986 0.18519 C 0.13073 0.18519 0.1316 0.18611 0.13264 0.18642 C 0.13767 0.18735 0.14792 0.18889 0.14792 0.18889 C 0.14879 0.1892 0.14965 0.18951 0.1507 0.19013 C 0.15208 0.19074 0.1533 0.19198 0.15486 0.1926 L 0.15903 0.19383 L 0.18889 0.1926 C 0.18993 0.19229 0.19392 0.19044 0.19514 0.19013 L 0.23542 0.19136 C 0.23629 0.19136 0.23715 0.19044 0.2382 0.19013 C 0.2467 0.18704 0.23854 0.19044 0.24514 0.18766 C 0.24583 0.18673 0.2467 0.18642 0.24722 0.18519 C 0.24792 0.18272 0.24809 0.18025 0.24861 0.17778 C 0.24879 0.17655 0.24896 0.17531 0.24931 0.17408 C 0.24948 0.17223 0.24965 0.17068 0.25 0.16914 C 0.25035 0.16729 0.25087 0.16574 0.25139 0.1642 C 0.25156 0.16297 0.25174 0.16173 0.25208 0.1605 C 0.25156 0.15124 0.25156 0.14198 0.2507 0.13334 C 0.25035 0.13149 0.24931 0.13025 0.24861 0.12963 C 0.24636 0.12747 0.2441 0.12531 0.24167 0.12469 C 0.24045 0.12408 0.23924 0.12377 0.2382 0.12346 C 0.2342 0.1213 0.2342 0.12037 0.23056 0.11976 C 0.22743 0.11914 0.22448 0.11883 0.22153 0.11852 L 0.21806 0.11729 C 0.21667 0.11667 0.21511 0.11636 0.21389 0.11605 C 0.21094 0.11482 0.21181 0.11358 0.20833 0.11358 C 0.19757 0.11266 0.18698 0.11266 0.17639 0.11235 C 0.175 0.11173 0.17344 0.11142 0.17222 0.11111 C 0.17066 0.11019 0.16806 0.10865 0.16806 0.10865 C 0.16702 0.10741 0.16597 0.10618 0.16528 0.10494 C 0.16354 0.10186 0.16285 0.09969 0.1625 0.0963 C 0.16181 0.09198 0.16111 0.08395 0.16111 0.08395 C 0.16077 0.07902 0.16077 0.07377 0.16042 0.06914 C 0.16007 0.06636 0.15938 0.0642 0.15903 0.06173 C 0.15868 0.05988 0.15833 0.05834 0.15833 0.05679 C 0.15799 0.05371 0.15781 0.05093 0.15764 0.04815 C 0.1566 0.03797 0.15712 0.04846 0.15625 0.03704 C 0.15452 0.01636 0.15642 0.03365 0.15486 0.01976 C 0.15556 0.00432 0.15521 -0.01111 0.15695 -0.02592 C 0.15712 -0.02839 0.15799 -0.03796 0.15903 -0.0395 C 0.1599 -0.04135 0.16094 -0.0429 0.16181 -0.04444 C 0.16233 -0.04568 0.1625 -0.04722 0.1632 -0.04814 C 0.16441 -0.05092 0.16615 -0.05277 0.16736 -0.05555 C 0.17066 -0.06481 0.16649 -0.05339 0.17014 -0.06419 C 0.17396 -0.07654 0.16858 -0.05802 0.17292 -0.07284 C 0.17361 -0.08672 0.17413 -0.0895 0.17292 -0.10493 C 0.17274 -0.10679 0.17188 -0.10833 0.17153 -0.10987 C 0.17083 -0.11172 0.16858 -0.11759 0.16806 -0.11851 C 0.16649 -0.1216 0.16511 -0.12531 0.1632 -0.12716 C 0.15608 -0.13487 0.1632 -0.12685 0.15625 -0.1358 C 0.15486 -0.13765 0.15347 -0.13919 0.15208 -0.14074 L 0.15 -0.14321 C 0.14948 -0.14444 0.14913 -0.14598 0.14861 -0.14691 C 0.1474 -0.14907 0.14497 -0.15061 0.14375 -0.15185 C 0.14288 -0.15277 0.14236 -0.1537 0.14167 -0.15432 C 0.13906 -0.1571 0.1382 -0.15679 0.13611 -0.16049 C 0.13542 -0.16172 0.13507 -0.16296 0.13472 -0.16419 C 0.13507 -0.16728 0.1349 -0.17068 0.13611 -0.17284 C 0.1375 -0.17561 0.13976 -0.17654 0.14167 -0.17777 C 0.14427 -0.17993 0.14705 -0.18179 0.15 -0.18271 C 0.15868 -0.18642 0.14931 -0.18117 0.15903 -0.18642 L 0.16736 -0.19135 L 0.16945 -0.19259 L 0.17153 -0.19382 C 0.17882 -0.19351 0.18629 -0.19351 0.19375 -0.19259 C 0.19445 -0.19259 0.19514 -0.19228 0.19583 -0.19135 C 0.20017 -0.18703 0.19705 -0.18858 0.20139 -0.18271 C 0.20208 -0.18179 0.20313 -0.18148 0.20417 -0.18024 C 0.2059 -0.17839 0.20781 -0.17654 0.20972 -0.17407 C 0.21615 -0.16574 0.20781 -0.17623 0.21806 -0.16543 C 0.22014 -0.16327 0.22205 -0.16018 0.22431 -0.15802 C 0.22587 -0.15679 0.23142 -0.15216 0.23333 -0.14938 C 0.2342 -0.14814 0.23507 -0.14598 0.23611 -0.14444 C 0.23663 -0.14351 0.2375 -0.14321 0.2382 -0.14197 C 0.24167 -0.13642 0.24219 -0.13611 0.24375 -0.12963 C 0.24392 -0.1287 0.2441 -0.12716 0.24445 -0.12592 C 0.24392 -0.10956 0.24549 -0.10308 0.24236 -0.09135 C 0.24184 -0.09012 0.24132 -0.08889 0.24097 -0.08765 C 0.24063 -0.08611 0.24063 -0.08426 0.24028 -0.08271 C 0.23889 -0.07839 0.23785 -0.07808 0.23611 -0.07407 C 0.23542 -0.07314 0.23507 -0.07191 0.23472 -0.07037 C 0.23438 -0.06944 0.23438 -0.0679 0.23403 -0.06666 C 0.23316 -0.06481 0.23195 -0.06358 0.23125 -0.06172 C 0.23056 -0.0608 0.23021 -0.05926 0.22986 -0.05802 C 0.22917 -0.05648 0.22847 -0.05493 0.22778 -0.05308 C 0.22708 -0.04845 0.22622 -0.04351 0.22778 -0.03827 C 0.22865 -0.03549 0.23021 -0.03302 0.23195 -0.03086 C 0.23281 -0.02963 0.23368 -0.0287 0.23472 -0.02716 C 0.23542 -0.02623 0.23594 -0.02469 0.23681 -0.02345 C 0.24427 -0.01481 0.2382 -0.02284 0.24306 -0.01851 C 0.24375 -0.0179 0.24445 -0.01697 0.24514 -0.01605 C 0.24549 -0.01481 0.24618 -0.01389 0.24653 -0.01234 C 0.24705 -0.01018 0.24792 -0.00493 0.24792 -0.00493 C 0.24757 0.00186 0.24774 0.00895 0.24722 0.01605 C 0.24705 0.0176 0.24601 0.01914 0.24583 0.02099 C 0.24531 0.02315 0.24549 0.02593 0.24514 0.0284 C 0.24479 0.02963 0.24392 0.03056 0.24375 0.0321 C 0.24306 0.03426 0.24288 0.03704 0.24236 0.03951 C 0.24202 0.04074 0.24132 0.04167 0.24097 0.04321 C 0.24063 0.04414 0.24063 0.04568 0.24028 0.04692 C 0.23941 0.04939 0.23837 0.05186 0.2375 0.05432 L 0.23611 0.05803 C 0.23559 0.05926 0.23542 0.06081 0.23472 0.06173 C 0.23403 0.06235 0.23333 0.06328 0.23264 0.0642 C 0.23195 0.06451 0.23125 0.06482 0.23056 0.06544 C 0.22778 0.06328 0.22483 0.06173 0.22222 0.05926 C 0.22101 0.05803 0.22031 0.05556 0.21945 0.05432 C 0.21649 0.04969 0.21684 0.05155 0.21458 0.04692 C 0.21389 0.04568 0.21354 0.04445 0.2132 0.04321 C 0.21233 0.04105 0.21181 0.03858 0.21111 0.03704 C 0.20677 0.02809 0.20712 0.02963 0.20278 0.02469 C 0.20191 0.02377 0.20139 0.02253 0.2007 0.02223 C 0.19948 0.0213 0.19827 0.0213 0.19722 0.02099 C 0.19375 0.0213 0.19011 0.0213 0.18681 0.02223 C 0.18403 0.02253 0.18368 0.02377 0.18125 0.02593 C 0.18004 0.02655 0.17882 0.02716 0.17778 0.0284 C 0.17535 0.03056 0.17327 0.03426 0.17083 0.03581 L 0.16667 0.03828 C 0.16563 0.03951 0.16406 0.03982 0.16389 0.04198 C 0.1625 0.04939 0.16458 0.05 0.16667 0.05432 C 0.16736 0.05587 0.16771 0.05772 0.16875 0.05926 C 0.16962 0.06081 0.17083 0.06173 0.17222 0.06297 C 0.17361 0.06389 0.17795 0.06482 0.17917 0.06544 C 0.18611 0.06852 0.18056 0.06698 0.18611 0.06914 C 0.19063 0.07068 0.19254 0.07068 0.19792 0.07161 C 0.20156 0.07099 0.20521 0.0713 0.20903 0.07037 C 0.20972 0.07007 0.21024 0.06821 0.21111 0.0679 C 0.21233 0.06667 0.21389 0.06636 0.21528 0.06544 C 0.21615 0.06451 0.21702 0.06358 0.21806 0.06297 C 0.21979 0.06173 0.22118 0.06173 0.22292 0.0605 C 0.22361 0.05957 0.22431 0.05865 0.225 0.05803 C 0.22587 0.05679 0.22674 0.05494 0.22778 0.05432 C 0.22847 0.0534 0.22952 0.0534 0.23056 0.05309 C 0.23577 0.04661 0.22899 0.05402 0.23542 0.04939 C 0.23611 0.04877 0.23663 0.04753 0.2375 0.04692 C 0.23802 0.0463 0.23889 0.04599 0.23958 0.04568 C 0.23993 0.04723 0.24028 0.04908 0.24097 0.05062 C 0.24149 0.05186 0.24219 0.05309 0.24306 0.05432 C 0.24445 0.05649 0.24618 0.05834 0.24792 0.0605 C 0.24827 0.06173 0.24896 0.06266 0.24931 0.0642 C 0.24983 0.06729 0.25 0.07068 0.2507 0.07408 L 0.25139 0.07778 C 0.25156 0.08179 0.25104 0.08642 0.25208 0.09013 C 0.25278 0.0926 0.25625 0.09507 0.25625 0.09507 C 0.25642 0.09753 0.25642 0.1 0.25695 0.10247 C 0.25712 0.10371 0.25781 0.10463 0.25833 0.10618 C 0.25851 0.10679 0.25868 0.10772 0.25903 0.10865 L 0.25903 0.10865 " pathEditMode="relative" ptsTypes="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97" dur="8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069 -0.00339 -0.00191 -0.00648 -0.00208 -0.00988 C -0.00243 -0.02438 -0.00173 -0.03889 -0.00138 -0.05309 C -0.00121 -0.05463 -0.00086 -0.05586 -0.00069 -0.05679 C 0.00053 -0.06142 0.00191 -0.06543 0.00348 -0.06913 C 0.00382 -0.06975 0.00799 -0.07963 0.00903 -0.08272 C 0.00955 -0.08457 0.0099 -0.08611 0.01042 -0.08765 C 0.01094 -0.0892 0.01146 -0.09012 0.01181 -0.09136 C 0.01546 -0.10247 0.01129 -0.09105 0.01459 -0.1 C 0.0158 -0.10864 0.01598 -0.10895 0.01598 -0.12099 C 0.01598 -0.12994 0.0158 -0.13858 0.01528 -0.14691 C 0.01528 -0.14876 0.01511 -0.15031 0.01459 -0.15185 C 0.01441 -0.15339 0.01389 -0.15463 0.0132 -0.15555 C 0.01164 -0.15926 0.01112 -0.15957 0.00903 -0.16173 C 0.00695 -0.16142 0.00487 -0.16173 0.00278 -0.16049 C 0.00139 -0.15988 0.00018 -0.15494 -0.00069 -0.15309 C -0.00121 -0.15185 -0.00208 -0.15092 -0.00277 -0.14938 C -0.00364 -0.14722 -0.00451 -0.14444 -0.00555 -0.14197 C -0.00798 -0.13611 -0.00694 -0.13889 -0.00902 -0.13333 C -0.0092 -0.13086 -0.00937 -0.12839 -0.00972 -0.12592 C -0.00989 -0.12315 -0.01145 -0.1142 -0.0118 -0.11234 C -0.01215 -0.10988 -0.01319 -0.10494 -0.01319 -0.10494 C -0.01388 -0.08457 -0.01423 -0.08642 -0.01319 -0.06296 C -0.01302 -0.06173 -0.01267 -0.0608 -0.0125 -0.05926 C -0.01215 -0.05772 -0.01197 -0.05617 -0.0118 -0.05432 C -0.01197 -0.04568 -0.0118 -0.03704 -0.0125 -0.02839 C -0.0125 -0.02716 -0.01319 -0.02592 -0.01388 -0.02469 C -0.02395 -0.00432 -0.0118 -0.02963 -0.02013 -0.01481 C -0.02066 -0.01389 -0.02083 -0.01234 -0.02152 -0.01111 C -0.02204 -0.01018 -0.02291 -0.00988 -0.02361 -0.00864 C -0.0243 -0.00772 -0.02482 -0.00617 -0.02569 -0.00494 C -0.02691 -0.00339 -0.02847 -0.00185 -0.02986 0 C -0.03055 0.00062 -0.03125 0.00124 -0.03194 0.00247 C -0.03281 0.00401 -0.03385 0.00556 -0.03472 0.00741 C -0.03489 0.00772 -0.03784 0.01451 -0.03819 0.01605 C -0.04184 0.03117 -0.03784 0.01667 -0.04027 0.0284 C -0.04201 0.03704 -0.04097 0.02963 -0.04305 0.03704 C -0.04322 0.03796 -0.0434 0.03951 -0.04375 0.04074 C -0.04409 0.04228 -0.04461 0.04383 -0.04513 0.04568 C -0.04531 0.04722 -0.04548 0.04877 -0.04583 0.05062 C -0.04774 0.06296 -0.04496 0.04352 -0.04704 0.05926 C -0.04687 0.06975 -0.04704 0.08056 -0.04652 0.09136 C -0.04635 0.09445 -0.04618 0.09815 -0.04513 0.10124 C -0.03819 0.11914 -0.04513 0.1 -0.04097 0.11358 C -0.03958 0.11759 -0.0368 0.12593 -0.0368 0.12593 C -0.03645 0.12747 -0.03628 0.12901 -0.03611 0.13087 C -0.03385 0.14136 -0.03524 0.13087 -0.03402 0.13951 C -0.0335 0.14259 -0.03333 0.14506 -0.03263 0.14815 C -0.03211 0.14969 -0.03159 0.15124 -0.03125 0.15309 C -0.0309 0.15401 -0.0309 0.15556 -0.03055 0.15679 C -0.02934 0.15926 -0.02743 0.16111 -0.02638 0.1642 C -0.02395 0.17037 -0.02569 0.16698 -0.02083 0.17284 C -0.02013 0.17346 -0.01944 0.17469 -0.01875 0.17531 C -0.00954 0.17932 -0.01684 0.17624 0.00348 0.17778 C 0.00608 0.17901 0.0073 0.18025 0.01042 0.18025 C 0.01146 0.18025 0.01737 0.1784 0.01875 0.17778 C 0.02032 0.17685 0.02153 0.17593 0.02292 0.17531 C 0.02396 0.17469 0.02483 0.17438 0.0257 0.17408 C 0.02709 0.17315 0.02987 0.17161 0.02987 0.17161 L 0.05834 0.17284 C 0.05955 0.17284 0.06337 0.17469 0.06459 0.17531 L 0.09931 0.17408 C 0.1007 0.17377 0.10122 0.17068 0.10209 0.16914 C 0.1033 0.16728 0.10452 0.16574 0.10556 0.1642 C 0.1066 0.16235 0.10747 0.16049 0.10834 0.15926 C 0.10903 0.15803 0.1099 0.15772 0.11042 0.15679 C 0.11129 0.15525 0.11181 0.1534 0.1125 0.15185 C 0.11285 0.14969 0.1132 0.14753 0.1132 0.14568 C 0.1132 0.14167 0.11198 0.13642 0.11112 0.13333 C 0.11077 0.13148 0.11025 0.12994 0.10973 0.1284 C 0.10921 0.12654 0.10834 0.125 0.10764 0.12346 C 0.10417 0.1142 0.10712 0.12006 0.10348 0.11358 C 0.10313 0.11142 0.10261 0.10926 0.10209 0.10741 C 0.10191 0.10617 0.10139 0.10494 0.10139 0.1037 C 0.10139 0.08735 0.10139 0.06914 0.10764 0.05556 C 0.11684 0.03611 0.10417 0.06235 0.11667 0.03827 C 0.1191 0.03364 0.11823 0.03241 0.12153 0.02963 C 0.12344 0.02778 0.12535 0.02716 0.12709 0.02593 C 0.12796 0.02531 0.12848 0.02408 0.12917 0.02346 C 0.13594 0.01728 0.13004 0.02408 0.13473 0.01852 C 0.13507 0.01636 0.13559 0.0142 0.13542 0.01235 C 0.1349 0.00401 0.13368 -0.00309 0.13125 -0.00988 C 0.13004 -0.01389 0.12796 -0.01697 0.12709 -0.02099 C 0.12691 -0.02222 0.12691 -0.02376 0.12639 -0.02469 C 0.12639 -0.025 0.12223 -0.03055 0.12153 -0.03086 C 0.12049 -0.03179 0.11928 -0.03179 0.11806 -0.0321 C 0.11615 -0.03302 0.11441 -0.03488 0.1125 -0.0358 C 0.11164 -0.03642 0.11077 -0.03673 0.10973 -0.03704 C 0.10643 -0.04136 0.10313 -0.04444 0.1007 -0.05062 L 0.09792 -0.05802 C 0.09844 -0.06667 0.09862 -0.07562 0.09931 -0.08395 C 0.09948 -0.0858 0.10018 -0.08765 0.1007 -0.08889 C 0.10261 -0.09383 0.10816 -0.10586 0.11112 -0.10988 C 0.11407 -0.11389 0.11719 -0.11636 0.12014 -0.11975 C 0.12414 -0.12469 0.12309 -0.12438 0.12639 -0.12963 C 0.12761 -0.13148 0.12882 -0.13302 0.12987 -0.13457 C 0.13403 -0.14105 0.12987 -0.1358 0.13473 -0.14197 C 0.13612 -0.14383 0.13733 -0.14599 0.13889 -0.14691 C 0.14011 -0.14784 0.14115 -0.14876 0.14237 -0.14938 C 0.14341 -0.15 0.14428 -0.15031 0.14514 -0.15062 C 0.15261 -0.1537 0.14983 -0.15278 0.15695 -0.15432 C 0.16216 -0.1537 0.16719 -0.1537 0.17223 -0.15185 C 0.17344 -0.15154 0.17431 -0.15 0.175 -0.14815 C 0.18872 -0.11913 0.1757 -0.1463 0.17987 -0.13333 C 0.18212 -0.12685 0.19028 -0.1142 0.19098 -0.11234 C 0.19358 -0.10648 0.19254 -0.10926 0.19445 -0.1037 C 0.19705 -0.08518 0.19289 -0.11327 0.19653 -0.09383 C 0.19688 -0.09197 0.19705 -0.08981 0.19723 -0.08765 C 0.19775 -0.08488 0.19827 -0.0821 0.19862 -0.07901 C 0.19844 -0.07315 0.20035 -0.05864 0.19653 -0.05185 C 0.19584 -0.05062 0.19497 -0.04876 0.19375 -0.04815 C 0.19184 -0.04722 0.18959 -0.04753 0.1875 -0.04691 C 0.18594 -0.0463 0.18421 -0.04568 0.18264 -0.04444 C 0.18056 -0.04321 0.17848 -0.04105 0.17639 -0.03951 C 0.175 -0.03858 0.17362 -0.03796 0.17223 -0.03704 C 0.17118 -0.03549 0.16997 -0.03364 0.16875 -0.0321 C 0.16771 -0.03086 0.16632 -0.03025 0.16528 -0.02839 C 0.16355 -0.02531 0.16216 -0.0213 0.16042 -0.01728 C 0.15903 -0.01389 0.1573 -0.01018 0.15625 -0.00617 C 0.15521 -0.00216 0.15434 0.00185 0.15348 0.00617 L 0.15209 0.01358 C 0.15313 0.03395 0.15191 0.04661 0.15556 0.06296 C 0.15643 0.06605 0.1573 0.06852 0.15834 0.07161 C 0.15903 0.07315 0.15973 0.075 0.16042 0.07654 C 0.16181 0.07901 0.16459 0.08395 0.16459 0.08395 C 0.17691 0.0821 0.17969 0.08766 0.18612 0.07654 C 0.1882 0.07284 0.18993 0.06914 0.19167 0.06543 C 0.19341 0.05617 0.19098 0.0679 0.19445 0.05679 C 0.19514 0.05463 0.19532 0.05247 0.19584 0.05062 C 0.19653 0.04846 0.19723 0.0463 0.19792 0.04445 C 0.20053 0.02068 0.19948 0.03241 0.19792 -0.01728 C 0.19775 -0.02284 0.19584 -0.03117 0.19445 -0.0358 C 0.19219 -0.04413 0.19063 -0.05339 0.1875 -0.06049 C 0.18681 -0.06234 0.18612 -0.06389 0.18542 -0.06543 C 0.18473 -0.06759 0.18421 -0.06975 0.18334 -0.0716 C 0.18282 -0.07315 0.1823 -0.075 0.18125 -0.07531 C 0.17952 -0.07654 0.17761 -0.07623 0.1757 -0.07654 C 0.16285 -0.07592 0.13733 -0.07407 0.12431 -0.07654 C 0.12275 -0.07716 0.12188 -0.08086 0.12014 -0.08148 L 0.11737 -0.08272 C 0.11702 -0.08333 0.11268 -0.08765 0.11181 -0.08889 C 0.11094 -0.09043 0.11007 -0.09259 0.10903 -0.09383 C 0.10851 -0.09506 0.10764 -0.09537 0.10695 -0.0963 C 0.10625 -0.09753 0.10573 -0.09907 0.10487 -0.1 C 0.10313 -0.10278 0.10278 -0.10247 0.1007 -0.1037 C 0.09167 -0.10123 0.09514 -0.10309 0.09028 -0.1 C 0.08768 -0.10185 0.08907 -0.10123 0.08612 -0.10123 L 0.08612 -0.10123 " pathEditMode="relative" ptsTypes="AAAAAAAAAAAAAAAAAAAAAAAAAAAAAAAAAAAAAAAAAAAAAAAAAAAAAAAAAAAAAAAAAAAAAAAAAAAAAAAAAAAAAAAAAAAAAAAAAAAAAAAAAAAAAAAAAAAAAAAAAAAAAAAAAAAAAAAAAAAAAAAAAAAAA">
                                      <p:cBhvr>
                                        <p:cTn id="199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59 0.00093 0.00503 0.00278 0.00972 -0.00123 C 0.01041 -0.00216 0.01093 -0.00309 0.0118 -0.0037 C 0.01302 -0.00494 0.01597 -0.00617 0.01597 -0.00617 C 0.01701 -0.00586 0.0184 -0.00617 0.01944 -0.00494 C 0.02013 -0.00432 0.02066 -0.00278 0.02083 -0.00123 C 0.02083 0.00031 0.021 0.01512 0.01944 0.02099 C 0.01892 0.02222 0.0184 0.02315 0.01805 0.02469 C 0.01666 0.02932 0.01822 0.02747 0.01597 0.0321 C 0.00954 0.04475 0.01354 0.03457 0.01041 0.04321 C 0.01024 0.04414 0.00937 0.05031 0.00902 0.05185 C 0.00816 0.05432 0.00677 0.05617 0.00625 0.05926 C 0.00451 0.06821 0.00538 0.0642 0.00347 0.07161 C 0.0026 0.08765 0.00225 0.08735 0.00347 0.1037 C 0.00347 0.10494 0.00382 0.10617 0.00416 0.10741 C 0.00434 0.10895 0.00434 0.1108 0.00486 0.11235 C 0.0052 0.11389 0.00625 0.11482 0.00694 0.11605 C 0.00711 0.11728 0.00711 0.11852 0.00763 0.11975 C 0.00816 0.12099 0.00885 0.12222 0.00972 0.12346 C 0.01076 0.125 0.01319 0.12747 0.01458 0.1284 C 0.01579 0.12932 0.01736 0.12963 0.01875 0.13086 C 0.02274 0.13426 0.02048 0.13272 0.02569 0.1358 L 0.02777 0.13704 C 0.02847 0.13735 0.02916 0.13735 0.02986 0.13827 C 0.03055 0.13889 0.03107 0.13982 0.03194 0.14074 C 0.03333 0.14198 0.03593 0.14259 0.0375 0.14321 C 0.04618 0.14661 0.03975 0.14506 0.0493 0.14691 C 0.05989 0.15309 0.05191 0.14877 0.07916 0.14691 C 0.08055 0.14661 0.08194 0.14599 0.08333 0.14568 C 0.08836 0.14383 0.08437 0.14383 0.09236 0.14321 C 0.09913 0.14259 0.10625 0.14228 0.11319 0.14198 C 0.11545 0.14136 0.12048 0.14074 0.12291 0.13827 C 0.1243 0.13642 0.12534 0.13426 0.12708 0.13333 C 0.12934 0.13179 0.12951 0.1321 0.13194 0.12963 C 0.13263 0.1287 0.13316 0.12778 0.13402 0.12716 C 0.13454 0.12654 0.13541 0.12624 0.13611 0.12593 C 0.1368 0.125 0.13732 0.12407 0.13819 0.12346 C 0.14166 0.11975 0.14166 0.12037 0.14652 0.11852 L 0.1493 0.11728 C 0.15243 0.1179 0.15572 0.11852 0.15902 0.11975 C 0.16024 0.12006 0.16128 0.12161 0.1625 0.12222 C 0.16354 0.12284 0.16475 0.12284 0.16597 0.12346 C 0.171 0.12562 0.16458 0.12531 0.175 0.12716 L 0.18194 0.1284 C 0.18368 0.1287 0.18559 0.12932 0.1875 0.12963 C 0.19062 0.12994 0.19392 0.13025 0.19722 0.13086 C 0.20486 0.13025 0.21267 0.13333 0.22013 0.12963 C 0.22187 0.1287 0.21996 0.12284 0.21944 0.11975 C 0.21909 0.11821 0.21597 0.11204 0.21527 0.11111 C 0.21388 0.10957 0.21232 0.10895 0.21111 0.10741 C 0.20503 0.09969 0.21093 0.10401 0.20625 0.10124 C 0.20555 0.10154 0.20486 0.10247 0.20416 0.10247 C 0.20191 0.10185 0.20086 0.09938 0.2 0.0963 C 0.19947 0.09445 0.19878 0.0892 0.19861 0.08765 C 0.19878 0.08333 0.19861 0.07901 0.1993 0.07531 C 0.20017 0.06945 0.20225 0.0679 0.20416 0.0642 C 0.20486 0.06265 0.20555 0.0608 0.20625 0.05926 C 0.20746 0.05525 0.2085 0.04938 0.21041 0.04568 C 0.21093 0.04414 0.2118 0.04321 0.2125 0.04198 C 0.21319 0.04043 0.21388 0.03858 0.21458 0.03704 C 0.21493 0.0358 0.21527 0.03426 0.21597 0.03333 C 0.21649 0.0321 0.21736 0.03148 0.21805 0.03086 C 0.21822 0.02963 0.2184 0.02809 0.21875 0.02716 C 0.21909 0.02562 0.21979 0.02469 0.22013 0.02346 C 0.22048 0.02191 0.22048 0.02006 0.22083 0.01852 C 0.221 0.01728 0.22118 0.01605 0.22152 0.01482 C 0.2217 0.01296 0.22187 0.01142 0.22222 0.00988 C 0.22239 0.00864 0.22257 0.00741 0.22291 0.00617 C 0.22309 0.00432 0.22309 0.00278 0.22361 0.00124 C 0.22569 -0.00741 0.22534 -0.00247 0.22708 -0.00988 C 0.22725 -0.01173 0.22743 -0.01327 0.22777 -0.01481 C 0.22795 -0.01605 0.22812 -0.01728 0.22847 -0.01852 C 0.22882 -0.02191 0.22864 -0.02562 0.22986 -0.02839 L 0.23125 -0.0321 C 0.2309 -0.04197 0.23107 -0.05216 0.23055 -0.06173 C 0.23038 -0.06327 0.22934 -0.0642 0.22916 -0.06543 C 0.22864 -0.06759 0.22864 -0.06975 0.22847 -0.0716 C 0.22812 -0.07346 0.22795 -0.075 0.22777 -0.07654 C 0.22743 -0.07901 0.22725 -0.08179 0.22708 -0.08395 C 0.22673 -0.0858 0.22656 -0.08735 0.22638 -0.08889 C 0.22604 -0.09136 0.22586 -0.09383 0.22569 -0.0963 C 0.22517 -0.10062 0.22465 -0.10463 0.2243 -0.10864 C 0.22083 -0.14228 0.22413 -0.11451 0.22222 -0.12716 C 0.22187 -0.12901 0.22187 -0.13086 0.22152 -0.1321 C 0.22066 -0.13457 0.21753 -0.13827 0.21666 -0.13951 C 0.21545 -0.14599 0.21666 -0.14136 0.21319 -0.14691 C 0.21163 -0.14938 0.21041 -0.15185 0.20902 -0.15432 C 0.20694 -0.15802 0.20677 -0.15895 0.20416 -0.16049 C 0.20295 -0.16142 0.20173 -0.16142 0.20069 -0.16173 C 0.19809 -0.16142 0.19548 -0.16173 0.19305 -0.16049 C 0.19184 -0.16018 0.19114 -0.15802 0.19027 -0.15679 C 0.1875 -0.15339 0.18802 -0.15494 0.18541 -0.14938 C 0.18472 -0.14846 0.18437 -0.14691 0.18402 -0.14568 C 0.18333 -0.14414 0.18246 -0.14259 0.18194 -0.14074 C 0.18142 -0.13981 0.1809 -0.13827 0.18055 -0.13704 C 0.17916 -0.13395 0.17708 -0.13117 0.17638 -0.12716 C 0.17586 -0.12531 0.17534 -0.12315 0.175 -0.12099 C 0.17465 -0.12006 0.17465 -0.11852 0.1743 -0.11728 C 0.17361 -0.11574 0.17291 -0.1142 0.17222 -0.11235 C 0.17031 -0.10309 0.17291 -0.1142 0.16944 -0.10617 C 0.16892 -0.10525 0.16909 -0.1037 0.16875 -0.10247 C 0.16701 -0.09753 0.16632 -0.09722 0.16388 -0.09383 C 0.1625 -0.08673 0.16423 -0.09352 0.16111 -0.08765 C 0.16041 -0.08673 0.16024 -0.08518 0.15972 -0.08395 C 0.15902 -0.08272 0.15816 -0.08179 0.15763 -0.08025 C 0.15694 -0.07932 0.15659 -0.07778 0.15625 -0.07654 C 0.15555 -0.075 0.15486 -0.07346 0.15416 -0.0716 C 0.15382 -0.06975 0.15364 -0.06759 0.15347 -0.06543 C 0.15295 -0.06296 0.15225 -0.0608 0.15208 -0.05802 C 0.15173 -0.05617 0.15156 -0.05401 0.15138 -0.05185 C 0.15104 -0.05062 0.15086 -0.04969 0.15069 -0.04815 C 0.15034 -0.0463 0.15034 -0.04414 0.15 -0.04197 C 0.14965 -0.04043 0.14895 -0.03889 0.14861 -0.03704 C 0.14895 -0.03148 0.1493 -0.02562 0.15 -0.01975 C 0.15 -0.01852 0.15017 -0.01728 0.15069 -0.01605 C 0.15191 -0.01265 0.15347 -0.00988 0.15486 -0.00617 C 0.15642 -0.00185 0.15625 -0.00185 0.15902 0.00247 C 0.15989 0.0037 0.16093 0.00463 0.1618 0.00617 C 0.16232 0.0071 0.1625 0.00895 0.16319 0.00988 C 0.16406 0.01111 0.16545 0.01142 0.16666 0.01235 C 0.17326 0.01667 0.17118 0.01482 0.18125 0.01605 C 0.18194 0.01728 0.18263 0.01821 0.18333 0.01975 C 0.18437 0.02222 0.18472 0.02531 0.18541 0.0284 C 0.18472 0.03117 0.18454 0.03333 0.18333 0.0358 C 0.17968 0.04198 0.17465 0.0429 0.17013 0.04445 C 0.16197 0.04383 0.15382 0.04383 0.14583 0.04321 C 0.14479 0.0429 0.14392 0.04228 0.14305 0.04198 C 0.14027 0.04105 0.13472 0.03951 0.13472 0.03951 C 0.13333 0.03827 0.12934 0.03488 0.12847 0.03333 C 0.12795 0.03241 0.12795 0.03056 0.12777 0.02963 C 0.12725 0.02809 0.12673 0.02716 0.12638 0.02593 C 0.12586 0.01883 0.12586 0.01667 0.125 0.01111 C 0.12447 0.00833 0.12361 0.0037 0.12361 0.0037 C 0.12378 -0.00741 0.12378 -0.01883 0.1243 -0.02963 C 0.12447 -0.03488 0.12465 -0.03981 0.12569 -0.04444 C 0.12586 -0.04568 0.12586 -0.04722 0.12638 -0.04815 C 0.12708 -0.05062 0.12795 -0.05278 0.12916 -0.05432 C 0.12968 -0.05525 0.13055 -0.05525 0.13125 -0.05555 C 0.13229 -0.05648 0.1335 -0.05741 0.13472 -0.05802 C 0.13645 -0.05926 0.14027 -0.06049 0.14027 -0.06049 C 0.14895 -0.05988 0.15104 -0.06049 0.15833 -0.05679 C 0.17222 -0.04969 0.15416 -0.05833 0.16388 -0.05185 C 0.16493 -0.05123 0.16614 -0.05123 0.16736 -0.05062 C 0.1684 -0.04938 0.16961 -0.04846 0.17083 -0.04691 C 0.17152 -0.04599 0.17204 -0.04444 0.17291 -0.04321 C 0.17395 -0.04197 0.17517 -0.04074 0.17638 -0.03951 C 0.17708 -0.03796 0.1776 -0.03611 0.17847 -0.03457 C 0.18038 -0.03117 0.18385 -0.02839 0.18611 -0.02593 C 0.19062 -0.02068 0.18697 -0.02346 0.19097 -0.02099 C 0.19722 -0.01265 0.19479 -0.01667 0.19861 -0.00988 C 0.19895 -0.00741 0.19913 -0.00463 0.2 -0.00247 C 0.20086 0 0.20138 0.00309 0.20277 0.00494 C 0.20451 0.00741 0.20625 0.00988 0.20833 0.01235 C 0.20902 0.01296 0.20954 0.01389 0.21041 0.01482 C 0.21093 0.01512 0.2118 0.01543 0.2125 0.01605 C 0.21562 0.01543 0.21892 0.01543 0.22222 0.01482 C 0.22291 0.01451 0.22361 0.0142 0.2243 0.01358 C 0.22569 0.01173 0.22708 0.00926 0.22847 0.00741 C 0.23003 -0.00432 0.23038 -0.00463 0.22777 -0.02346 C 0.22725 -0.02623 0.22413 -0.02778 0.22291 -0.02839 C 0.21892 -0.02778 0.21493 -0.02747 0.21111 -0.02593 C 0.21024 -0.02593 0.20954 -0.02469 0.20902 -0.02346 C 0.20329 -0.01451 0.20503 -0.01697 0.20138 -0.00741 C 0.20069 -0.00586 0.19965 -0.00432 0.1993 -0.00247 C 0.19791 0.00216 0.1967 0.0071 0.19583 0.01235 C 0.19513 0.01605 0.19496 0.02006 0.19375 0.02346 C 0.19166 0.0284 0.19236 0.02624 0.19097 0.03333 C 0.19062 0.03457 0.19045 0.0358 0.19027 0.03704 C 0.18975 0.03889 0.18923 0.04105 0.18888 0.04321 C 0.18854 0.04445 0.18854 0.04568 0.18819 0.04691 C 0.18732 0.04877 0.18611 0.05 0.18541 0.05185 C 0.18472 0.05278 0.18454 0.05432 0.18402 0.05556 C 0.18316 0.0571 0.18211 0.05895 0.18125 0.06049 C 0.17986 0.06265 0.17777 0.06482 0.17638 0.06667 C 0.17187 0.06574 0.16736 0.06605 0.16319 0.0642 C 0.16232 0.06389 0.16284 0.06142 0.1625 0.06049 C 0.1618 0.05864 0.16093 0.0571 0.16041 0.05556 C 0.15989 0.05432 0.15937 0.05309 0.15902 0.05185 C 0.15694 0.03395 0.15972 0.05586 0.15694 0.04074 C 0.15642 0.03858 0.15642 0.03642 0.15625 0.03457 C 0.1559 0.03272 0.15572 0.03117 0.15555 0.02963 C 0.1552 0.02531 0.1552 0.0213 0.15486 0.01728 C 0.15468 0.01574 0.15416 0.01482 0.15416 0.01358 C 0.15364 0.00803 0.15364 0.00278 0.15347 -0.00247 C 0.15312 -0.00586 0.15295 -0.00926 0.15277 -0.01235 C 0.15243 -0.01451 0.15225 -0.01667 0.15208 -0.01852 C 0.15173 -0.02099 0.15156 -0.02346 0.15138 -0.02593 C 0.15156 -0.03426 0.15156 -0.04259 0.15208 -0.05062 C 0.15208 -0.05339 0.15329 -0.05617 0.15416 -0.05802 C 0.15468 -0.05988 0.15555 -0.06142 0.15625 -0.06296 C 0.15659 -0.0642 0.15694 -0.06574 0.15763 -0.06667 C 0.15816 -0.0679 0.15902 -0.06852 0.15972 -0.06914 C 0.15989 -0.07037 0.15989 -0.07191 0.16041 -0.07284 C 0.16093 -0.07407 0.16545 -0.07839 0.16666 -0.07901 C 0.16857 -0.08086 0.16979 -0.08055 0.17222 -0.08148 C 0.17673 -0.08364 0.17812 -0.08426 0.18263 -0.08642 C 0.1835 -0.08765 0.18437 -0.0892 0.18541 -0.09012 C 0.18628 -0.09136 0.18732 -0.09167 0.18819 -0.09259 C 0.18888 -0.09383 0.18958 -0.09506 0.19027 -0.0963 C 0.19045 -0.09753 0.19062 -0.09876 0.19097 -0.1 C 0.19114 -0.10185 0.19166 -0.10679 0.19236 -0.10864 C 0.1927 -0.11018 0.19322 -0.11111 0.19375 -0.11235 C 0.19427 -0.11451 0.19461 -0.11667 0.19513 -0.11852 C 0.19531 -0.12191 0.19548 -0.12531 0.19583 -0.12839 C 0.196 -0.13055 0.19652 -0.13272 0.19652 -0.13457 C 0.19652 -0.14876 0.19687 -0.16296 0.19583 -0.17654 C 0.19548 -0.17994 0.19201 -0.18055 0.19097 -0.18148 C 0.1901 -0.18241 0.18958 -0.18333 0.18888 -0.18395 C 0.18437 -0.18364 0.18003 -0.18395 0.17569 -0.18272 C 0.17413 -0.18241 0.17152 -0.18025 0.17152 -0.18025 C 0.17083 -0.1787 0.17031 -0.17685 0.16944 -0.17531 C 0.16597 -0.17037 0.16822 -0.17901 0.16666 -0.17037 C 0.16736 -0.16512 0.16666 -0.16667 0.16805 -0.1642 L 0.16805 -0.1642 " pathEditMode="relative" ptsTypes="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01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243 0.00278 0.00538 0.00463 0.00764 0.00864 L 0.0125 0.01729 C 0.0132 0.01852 0.01389 0.01945 0.01459 0.02099 C 0.01632 0.02593 0.01528 0.02377 0.01806 0.02716 C 0.01841 0.0284 0.0191 0.02932 0.01945 0.03087 C 0.01979 0.03241 0.01979 0.03395 0.02014 0.0358 C 0.02031 0.03704 0.02049 0.03827 0.02084 0.03951 C 0.02118 0.04105 0.0217 0.04259 0.02222 0.04445 C 0.0224 0.04599 0.0224 0.04784 0.02292 0.04938 C 0.02327 0.05062 0.02431 0.05185 0.025 0.05309 C 0.02587 0.05833 0.02622 0.0608 0.02778 0.06543 C 0.02847 0.0679 0.02917 0.07099 0.03056 0.07284 C 0.03125 0.07346 0.03195 0.07408 0.03264 0.07531 C 0.03472 0.07871 0.03837 0.08673 0.04167 0.08889 L 0.04584 0.09136 C 0.04653 0.09167 0.04705 0.09198 0.04792 0.09259 L 0.0507 0.09383 C 0.05139 0.09445 0.05191 0.09568 0.05278 0.0963 C 0.05677 0.09938 0.05799 0.09846 0.0625 0.10124 C 0.06406 0.10216 0.06545 0.10309 0.06736 0.10371 C 0.0691 0.10401 0.07101 0.10432 0.07292 0.10494 L 0.22014 0.10247 C 0.22084 0.10216 0.22084 0.1 0.22084 0.09877 C 0.22084 0.09352 0.22066 0.08858 0.22014 0.08395 C 0.21945 0.07871 0.21754 0.07747 0.21597 0.07408 C 0.21528 0.07284 0.21511 0.0713 0.21459 0.07037 C 0.21389 0.06914 0.21302 0.06883 0.2125 0.0679 C 0.21007 0.0642 0.20972 0.06111 0.20625 0.05926 C 0.20226 0.05679 0.20556 0.05864 0.19931 0.05679 C 0.19809 0.05617 0.19688 0.05556 0.19584 0.05556 C 0.1842 0.05247 0.19393 0.05587 0.18611 0.05309 C 0.18091 0.0534 0.17587 0.05432 0.17084 0.05432 C 0.15903 0.05432 0.15695 0.0534 0.14792 0.05185 C 0.14722 0.05124 0.14636 0.05124 0.14584 0.05062 C 0.14514 0.04938 0.14445 0.04815 0.14445 0.04691 C 0.14341 0.01142 0.14393 0.03241 0.14584 0.01975 C 0.14636 0.01543 0.14618 0.01204 0.14792 0.00864 C 0.14844 0.00741 0.14913 0.00679 0.15 0.00617 C 0.15278 0.00309 0.15347 0.00309 0.15695 0.00124 L 0.16111 -0.00123 C 0.16285 -0.00247 0.16476 -0.0037 0.16667 -0.0037 C 0.17726 -0.00463 0.18785 -0.00463 0.19861 -0.00494 C 0.20035 -0.00555 0.20347 -0.00586 0.20556 -0.00741 C 0.2125 -0.01389 0.20174 -0.00586 0.21042 -0.01234 C 0.21094 -0.01296 0.21181 -0.01296 0.2125 -0.01358 C 0.21389 -0.01512 0.21511 -0.01728 0.21667 -0.01852 C 0.21945 -0.02129 0.22031 -0.0216 0.22292 -0.02592 C 0.22431 -0.0287 0.22431 -0.03025 0.225 -0.03333 C 0.22535 -0.03549 0.22587 -0.03765 0.22639 -0.0395 C 0.22587 -0.06481 0.2257 -0.08981 0.225 -0.11481 C 0.22483 -0.11667 0.22396 -0.11821 0.22361 -0.11975 C 0.22188 -0.125 0.22049 -0.12994 0.21875 -0.13457 C 0.21667 -0.14012 0.2158 -0.14167 0.21459 -0.14691 C 0.21285 -0.15401 0.21511 -0.14753 0.2125 -0.15555 C 0.21198 -0.1571 0.21146 -0.15802 0.21111 -0.15926 C 0.20816 -0.16975 0.21285 -0.15617 0.20903 -0.16667 C 0.20868 -0.16852 0.20868 -0.17037 0.20834 -0.1716 C 0.20764 -0.17376 0.2033 -0.17963 0.20278 -0.18025 C 0.20174 -0.1821 0.2007 -0.18364 0.2 -0.18518 C 0.19931 -0.18642 0.19913 -0.18796 0.19861 -0.18889 C 0.19792 -0.18981 0.19722 -0.18981 0.19653 -0.19012 C 0.19306 -0.18889 0.18941 -0.18827 0.18611 -0.18642 C 0.18472 -0.1858 0.18368 -0.18426 0.18264 -0.18271 C 0.17952 -0.17932 0.17761 -0.17716 0.175 -0.17284 C 0.17118 -0.16728 0.17466 -0.17099 0.17014 -0.16667 C 0.16945 -0.16512 0.16875 -0.16327 0.16806 -0.16173 C 0.16511 -0.15679 0.16406 -0.15926 0.1625 -0.15062 L 0.16111 -0.14321 C 0.16146 -0.13704 0.16181 -0.13086 0.1625 -0.12469 C 0.1625 -0.12346 0.16268 -0.12222 0.1632 -0.12099 C 0.16372 -0.11975 0.16459 -0.11883 0.16528 -0.11728 C 0.16597 -0.11574 0.1665 -0.11389 0.16736 -0.11234 C 0.16788 -0.11142 0.16875 -0.1108 0.16945 -0.10988 C 0.17031 -0.10895 0.17118 -0.10741 0.17222 -0.10617 C 0.175 -0.10339 0.17726 -0.10185 0.18056 -0.1 C 0.18229 -0.09907 0.18611 -0.09753 0.18611 -0.09753 C 0.18889 -0.09846 0.19167 -0.09846 0.19445 -0.1 C 0.19514 -0.10062 0.19531 -0.10278 0.19584 -0.1037 C 0.20209 -0.11852 0.1967 -0.10463 0.20139 -0.11728 C 0.20174 -0.11883 0.20226 -0.11975 0.20278 -0.12099 C 0.20295 -0.12222 0.20313 -0.12376 0.20347 -0.12469 C 0.20382 -0.12685 0.20434 -0.12901 0.20486 -0.13086 C 0.20504 -0.1321 0.20504 -0.13364 0.20556 -0.13457 C 0.20608 -0.1358 0.20695 -0.13642 0.20764 -0.13704 C 0.21042 -0.13642 0.2132 -0.1358 0.21597 -0.13457 C 0.21667 -0.13457 0.21736 -0.13426 0.21806 -0.13333 C 0.21893 -0.13241 0.21979 -0.13117 0.22084 -0.12963 C 0.22153 -0.1287 0.2224 -0.12747 0.22292 -0.12592 C 0.22413 -0.12222 0.22639 -0.11358 0.22639 -0.11358 C 0.22604 -0.10339 0.22639 -0.09321 0.2257 -0.08271 C 0.22535 -0.08055 0.22413 -0.0787 0.22361 -0.07654 C 0.22118 -0.06883 0.22118 -0.06636 0.21736 -0.05926 C 0.21597 -0.05679 0.21406 -0.05525 0.2132 -0.05185 C 0.21268 -0.05031 0.2125 -0.04846 0.21181 -0.04691 C 0.2066 -0.03796 0.20938 -0.04475 0.20556 -0.04074 C 0.19948 -0.03518 0.20139 -0.03488 0.19584 -0.0321 C 0.19341 -0.03117 0.18889 -0.02963 0.18889 -0.02963 C 0.18577 -0.03025 0.18281 -0.02994 0.17986 -0.03086 C 0.179 -0.03117 0.1783 -0.03271 0.17778 -0.03333 C 0.17656 -0.03518 0.17535 -0.03673 0.17431 -0.03827 C 0.17257 -0.04105 0.17118 -0.04475 0.16945 -0.04691 C 0.16875 -0.04784 0.16545 -0.05247 0.16459 -0.05309 C 0.16354 -0.05401 0.16059 -0.05525 0.15972 -0.05555 C 0.1566 -0.05494 0.15365 -0.05432 0.1507 -0.05309 C 0.14983 -0.05309 0.14913 -0.05247 0.14861 -0.05185 C 0.14775 -0.05123 0.14722 -0.05031 0.14653 -0.04938 C 0.14618 -0.04815 0.14566 -0.04722 0.14584 -0.04568 C 0.14601 -0.03642 0.14531 -0.02469 0.14861 -0.01605 C 0.14931 -0.01389 0.15035 -0.01204 0.15139 -0.00988 C 0.1533 -0.00525 0.15191 -0.00648 0.15556 -0.0037 C 0.15677 -0.00278 0.15972 -0.00123 0.15972 -0.00123 C 0.16181 -0.00185 0.16389 -0.00185 0.16597 -0.00247 C 0.16719 -0.00309 0.16823 -0.00432 0.16945 -0.00494 C 0.17691 -0.00926 0.17257 -0.00617 0.17847 -0.00864 C 0.17917 -0.00926 0.17969 -0.00988 0.18056 -0.00988 C 0.18299 -0.0108 0.18559 -0.0108 0.1882 -0.01111 C 0.19028 -0.01389 0.19097 -0.0142 0.19236 -0.01852 C 0.19288 -0.02099 0.19375 -0.02592 0.19375 -0.02592 C 0.19323 -0.03025 0.19306 -0.03457 0.19236 -0.03827 C 0.19184 -0.04105 0.19028 -0.04321 0.19028 -0.04568 C 0.18993 -0.05247 0.19028 -0.05926 0.19097 -0.06543 C 0.19115 -0.0679 0.19236 -0.06975 0.19306 -0.0716 C 0.19341 -0.07346 0.19393 -0.075 0.19445 -0.07654 C 0.19497 -0.07901 0.19584 -0.08395 0.19584 -0.08395 C 0.19601 -0.08704 0.19618 -0.08981 0.19653 -0.09259 C 0.1967 -0.09475 0.19722 -0.09691 0.19722 -0.09876 C 0.19722 -0.11204 0.19688 -0.12531 0.19653 -0.13827 C 0.19636 -0.13981 0.19601 -0.14105 0.19584 -0.14197 C 0.19531 -0.14352 0.19479 -0.14444 0.19445 -0.14568 C 0.19393 -0.14753 0.19358 -0.14938 0.19306 -0.15062 C 0.19202 -0.15339 0.19063 -0.15555 0.18959 -0.15802 C 0.18872 -0.15988 0.1882 -0.16142 0.1875 -0.16296 C 0.18559 -0.17315 0.18872 -0.15802 0.18403 -0.17284 C 0.18351 -0.17438 0.18368 -0.17623 0.18334 -0.17778 C 0.18264 -0.18025 0.18177 -0.1821 0.18125 -0.18395 C 0.17969 -0.18858 0.17986 -0.18827 0.17917 -0.19259 C 0.17934 -0.20309 0.179 -0.21327 0.17986 -0.22346 C 0.18004 -0.22592 0.18125 -0.22778 0.18195 -0.22963 C 0.18525 -0.24197 0.18143 -0.23117 0.18472 -0.2395 C 0.1849 -0.24136 0.1849 -0.2429 0.18542 -0.24444 C 0.18629 -0.24815 0.19097 -0.25679 0.19167 -0.25679 C 0.19531 -0.25864 0.19358 -0.25741 0.19722 -0.26049 C 0.20452 -0.26018 0.21198 -0.26018 0.21945 -0.25926 C 0.22118 -0.25926 0.2224 -0.2571 0.22361 -0.25432 C 0.22448 -0.25216 0.22535 -0.24938 0.22639 -0.24691 C 0.22726 -0.24444 0.22778 -0.24136 0.22917 -0.2395 L 0.23195 -0.2358 C 0.23264 -0.23395 0.23334 -0.2321 0.23403 -0.22963 C 0.23698 -0.2179 0.23229 -0.23117 0.23611 -0.22099 C 0.23577 -0.21543 0.23577 -0.20957 0.23542 -0.2037 C 0.23507 -0.2 0.23368 -0.19753 0.23195 -0.19506 C 0.23125 -0.19444 0.23038 -0.19444 0.22986 -0.19383 C 0.229 -0.19321 0.22847 -0.19167 0.22778 -0.19136 C 0.22379 -0.19043 0.21979 -0.19074 0.21597 -0.19012 C 0.21424 -0.18981 0.21268 -0.1895 0.21111 -0.18889 C 0.21025 -0.18889 0.20972 -0.18796 0.20903 -0.18765 C 0.2066 -0.18704 0.20434 -0.18704 0.20209 -0.18642 C 0.19966 -0.18518 0.19896 -0.18488 0.19653 -0.18271 C 0.19549 -0.1821 0.19462 -0.18086 0.19375 -0.18025 C 0.19236 -0.17963 0.1908 -0.17963 0.18959 -0.17901 C 0.18299 -0.17685 0.18993 -0.17901 0.18472 -0.17654 C 0.18351 -0.17623 0.18229 -0.17592 0.18125 -0.17531 C 0.17587 -0.16913 0.17813 -0.17253 0.17431 -0.16543 C 0.17396 -0.16389 0.17275 -0.15833 0.17292 -0.15679 C 0.17309 -0.14907 0.17361 -0.14136 0.17431 -0.13333 C 0.17431 -0.13179 0.17448 -0.12994 0.175 -0.12839 C 0.17604 -0.12438 0.17813 -0.12191 0.17986 -0.11852 C 0.18073 -0.11667 0.1816 -0.1145 0.18264 -0.11234 C 0.19097 -0.09599 0.18559 -0.10864 0.19028 -0.09753 C 0.19219 -0.08734 0.18906 -0.10309 0.19514 -0.08148 C 0.19931 -0.06667 0.19393 -0.08518 0.19792 -0.07284 C 0.20087 -0.06358 0.1974 -0.07315 0.2007 -0.06049 C 0.20122 -0.05833 0.20209 -0.05648 0.20278 -0.05432 C 0.20452 -0.03765 0.20417 -0.04413 0.20209 -0.01234 C 0.20191 -0.01049 0.19983 -0.00555 0.19931 -0.0037 C 0.1974 -0.00432 0.19549 -0.00432 0.19375 -0.00494 C 0.19219 -0.00586 0.19097 -0.00771 0.18959 -0.00864 C 0.18837 -0.00957 0.18716 -0.01018 0.18611 -0.01111 C 0.1849 -0.01234 0.18368 -0.01358 0.18264 -0.01481 C 0.18021 -0.0179 0.17761 -0.02129 0.17639 -0.02592 C 0.17604 -0.02716 0.17587 -0.02839 0.1757 -0.02963 C 0.17466 -0.03549 0.17483 -0.03549 0.17431 -0.04197 C 0.17396 -0.04506 0.17327 -0.05031 0.17292 -0.05309 C 0.1724 -0.05586 0.17188 -0.05802 0.17153 -0.06049 C 0.17118 -0.06296 0.17066 -0.07006 0.17014 -0.07284 C 0.16945 -0.07562 0.16702 -0.08025 0.16597 -0.08148 C 0.16528 -0.08241 0.16441 -0.08241 0.16389 -0.08271 C 0.16372 -0.08302 0.15903 -0.08642 0.15834 -0.08642 C 0.15573 -0.08734 0.15313 -0.08734 0.1507 -0.08765 L 0.14653 -0.09259 L 0.14653 -0.09259 " pathEditMode="relative" ptsTypes="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03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069 -0.0034 0.00573 -0.02315 0.00416 -0.02716 C 0.00139 -0.03364 -0.00417 -0.03457 -0.00834 -0.03827 C -0.01164 -0.03519 -0.01632 -0.03519 -0.01806 -0.02963 C -0.02414 -0.00895 -0.01841 0.01296 -0.01528 0.0321 C -0.01702 0.03796 -0.01823 0.04383 -0.02014 0.04938 C -0.02223 0.05555 -0.02622 0.05987 -0.02709 0.06666 C -0.02778 0.07222 -0.02709 0.07994 -0.02431 0.08271 C -0.0165 0.09136 -0.0066 0.09259 0.00208 0.09876 L 0.01041 0.10494 C 0.02569 0.10463 0.04097 0.10247 0.05625 0.1037 C 0.07014 0.10494 0.08402 0.11605 0.09791 0.11234 C 0.10347 0.11111 0.10573 0.09753 0.10972 0.09012 C 0.1092 0.08704 0.10121 0.02284 0.10208 0.01975 C 0.10503 0.00802 0.11406 0.00494 0.12014 -0.00247 C 0.12725 -0.00155 0.13732 0.01018 0.14166 0 C 0.15 -0.01975 0.14757 -0.04846 0.15 -0.07284 C 0.17343 -0.31605 0.14045 -0.00494 0.16319 -0.21482 C 0.15781 -0.23148 0.15764 -0.26019 0.14722 -0.26513 C 0.13698 -0.27037 0.12031 -0.25463 0.12014 -0.2358 C 0.11961 -0.19475 0.13715 -0.15988 0.14583 -0.12222 C 0.14618 -0.09877 0.1526 -0.03889 0.12222 -0.04321 C 0.1092 -0.04506 0.10364 -0.07531 0.09444 -0.09136 C 0.09531 -0.10401 0.10434 -0.13117 0.09722 -0.12963 C 0.08836 -0.12747 0.08524 -0.10432 0.08402 -0.08889 C 0.07934 -0.03025 0.09149 -0.02932 0.11319 -0.00124 C 0.12448 -0.02006 0.14184 -0.0321 0.14722 -0.05803 C 0.15347 -0.08889 0.14253 -0.16667 0.13819 -0.20371 C 0.14062 -0.2142 0.14409 -0.24568 0.15555 -0.24661 C 0.16163 -0.24722 0.16753 -0.24105 0.17343 -0.23827 C 0.17951 -0.22778 0.19184 -0.22222 0.19149 -0.20741 C 0.18993 -0.13796 0.16458 -0.14969 0.14097 -0.14692 C 0.1342 -0.13334 0.11614 -0.12222 0.12083 -0.10617 C 0.12916 -0.07747 0.1526 -0.07531 0.16736 -0.05679 C 0.1717 -0.05124 0.17413 -0.04198 0.1776 -0.03457 C 0.17482 -0.02408 0.17396 -0.01142 0.16927 -0.00371 C 0.16198 0.00926 0.14635 -0.00401 0.14027 -0.00741 C 0.13767 -0.0179 0.13524 -0.02871 0.13264 -0.03951 C 0.13177 -0.0429 0.12986 -0.04938 0.12986 -0.04938 L 0.12986 -0.04938 " pathEditMode="relative" ptsTypes="AAAAAAAAAAAAAAAAAAAAAAAAAAAAAAAAAAAAAAAAA">
                                      <p:cBhvr>
                                        <p:cTn id="20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312 -0.01173 0.00642 -0.02284 0.00902 -0.03457 C 0.01059 -0.04198 0.01684 -0.0571 0.0125 -0.05679 C 0.00434 -0.05648 -0.00139 -0.04136 -0.00834 -0.03334 C -0.01164 -0.01235 -0.01407 -0.00247 -0.01459 0.01975 C -0.01476 0.02963 -0.01528 0.03981 -0.01389 0.04938 C -0.01285 0.05525 -0.0099 0.05926 -0.00764 0.0642 C -0.00521 0.06913 -0.0033 0.07562 0 0.07901 C 0.00642 0.08518 0.01579 0.08549 0.02291 0.08642 C 0.02604 0.08549 0.02899 0.08426 0.03194 0.08395 C 0.06006 0.07932 0.08628 0.08055 0.11527 0.08025 C 0.13229 0.0787 0.16944 0.07685 0.18472 0.07037 C 0.18854 0.06852 0.19079 0.06111 0.19375 0.05679 C 0.19409 0.05247 0.19479 0.04845 0.19444 0.04444 C 0.19392 0.03148 0.18958 0.00926 0.18472 0.00123 C 0.17864 -0.00926 0.17048 -0.01451 0.16319 -0.02222 C 0.15763 -0.0358 0.15173 -0.04908 0.14652 -0.06296 C 0.146 -0.06482 0.14583 -0.06729 0.14583 -0.06914 C 0.14878 -0.11142 0.14895 -0.16729 0.16805 -0.20124 C 0.17222 -0.20864 0.17916 -0.20617 0.18472 -0.20864 C 0.18576 -0.18951 0.19027 -0.16945 0.1875 -0.15062 C 0.18177 -0.10957 0.16649 -0.10864 0.14861 -0.09753 C 0.13385 -0.07284 0.10104 -0.04229 0.14513 -0.00247 C 0.15572 0.00679 0.1684 -0.00926 0.17986 -0.01235 C 0.18941 -0.02222 0.20104 -0.02778 0.20833 -0.04198 C 0.21197 -0.04908 0.21354 -0.06358 0.20972 -0.07037 C 0.20277 -0.08334 0.18923 -0.08766 0.17847 -0.09136 C 0.17326 -0.1071 0.16649 -0.12161 0.1625 -0.13827 C 0.15746 -0.1608 0.1559 -0.2213 0.15486 -0.24074 C 0.15746 -0.25494 0.16128 -0.33364 0.18819 -0.30247 C 0.19566 -0.29414 0.19513 -0.27377 0.19861 -0.25926 C 0.18263 -0.1784 0.20295 -0.25185 0.1618 -0.18766 C 0.15277 -0.17346 0.14652 -0.15401 0.13888 -0.13704 C 0.13871 -0.1358 0.13836 -0.13488 0.13819 -0.13334 C 0.13263 -0.03334 0.12326 -0.07068 0.18263 -0.03087 C 0.18316 -0.0321 0.1835 -0.03364 0.18402 -0.03457 C 0.19513 -0.05988 0.20659 -0.08457 0.21736 -0.10988 C 0.21788 -0.11111 0.21788 -0.11235 0.21805 -0.11358 C 0.22187 -0.14043 0.22552 -0.16729 0.22934 -0.19383 L 0.20694 -0.25432 C 0.20659 -0.25556 0.20607 -0.25679 0.20555 -0.25803 C 0.20381 -0.26266 0.20173 -0.26698 0.2 -0.27161 C 0.19774 -0.27871 0.19583 -0.28611 0.19305 -0.29259 C 0.19184 -0.29568 0.18993 -0.29784 0.18819 -0.3 C 0.18576 -0.3034 0.1842 -0.30432 0.18125 -0.30617 C 0.1809 -0.30463 0.18072 -0.30247 0.17986 -0.30124 C 0.17829 -0.29938 0.17569 -0.3 0.1743 -0.29753 C 0.17343 -0.29599 0.17361 -0.29013 0.17361 -0.29013 L 0.17222 -0.29136 " pathEditMode="relative" ptsTypes="AAAAAAAAAAAAAAAAAAAAAAAAAAAAAAAAAAAAAAAAAAAAAAAAAA">
                                      <p:cBhvr>
                                        <p:cTn id="207" dur="8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L 0.00695 -0.0037 C 0.00764 -0.00432 0.00834 -0.00463 0.00903 -0.00494 C 0.00973 -0.00586 0.01025 -0.0071 0.01112 -0.00741 C 0.01233 -0.00864 0.01389 -0.00895 0.01528 -0.00988 C 0.01632 -0.0108 0.01754 -0.01173 0.01875 -0.01235 C 0.01962 -0.01327 0.02049 -0.0142 0.02153 -0.01481 C 0.02257 -0.01605 0.02362 -0.0179 0.025 -0.01852 C 0.02605 -0.01944 0.02726 -0.01944 0.02848 -0.01975 C 0.02934 -0.02099 0.03021 -0.02253 0.03125 -0.02346 C 0.03507 -0.02778 0.03143 -0.0213 0.03542 -0.02716 C 0.03837 -0.03179 0.03664 -0.02994 0.03889 -0.0358 C 0.03941 -0.03765 0.04028 -0.0392 0.04098 -0.04074 C 0.04132 -0.04197 0.04184 -0.04321 0.04237 -0.04444 C 0.04254 -0.0466 0.04271 -0.04876 0.04306 -0.05062 C 0.04323 -0.05216 0.04375 -0.05309 0.04375 -0.05432 C 0.04375 -0.06204 0.04393 -0.06944 0.04306 -0.07654 C 0.04271 -0.07901 0.04115 -0.08025 0.04028 -0.08148 C 0.03889 -0.08364 0.03681 -0.08611 0.03542 -0.08765 C 0.0349 -0.08765 0.03021 -0.08673 0.02917 -0.08518 C 0.0283 -0.08426 0.02778 -0.08272 0.02709 -0.08148 C 0.02674 -0.07963 0.02657 -0.07747 0.02639 -0.07531 C 0.02605 -0.07376 0.0257 -0.07222 0.0257 -0.07037 C 0.0257 -0.06389 0.0257 -0.05741 0.02639 -0.05062 C 0.02639 -0.04938 0.02726 -0.04846 0.02778 -0.04691 C 0.02813 -0.04537 0.02865 -0.04383 0.02917 -0.04197 C 0.02952 -0.04074 0.03004 -0.03981 0.03056 -0.03827 C 0.03125 -0.03642 0.03178 -0.03426 0.03264 -0.0321 C 0.03316 -0.03086 0.03403 -0.02994 0.03473 -0.02839 C 0.03525 -0.02716 0.03559 -0.02531 0.03612 -0.02346 C 0.0382 -0.01697 0.03681 -0.02315 0.0382 -0.01605 C 0.03837 -0.01235 0.03872 -0.00895 0.03889 -0.00494 C 0.03907 0.00309 0.03907 0.01142 0.03959 0.01975 C 0.03959 0.0213 0.03976 0.02284 0.04028 0.02469 C 0.04237 0.03303 0.0415 0.0287 0.04445 0.03333 C 0.04601 0.03549 0.04723 0.0392 0.04931 0.04074 C 0.05105 0.04198 0.05296 0.04198 0.05487 0.04321 C 0.05556 0.04352 0.05608 0.04414 0.05695 0.04445 L 0.12639 0.04568 L 0.15764 0.04445 C 0.16077 0.04383 0.16164 0.03827 0.16389 0.0358 C 0.16441 0.03488 0.16528 0.03488 0.16598 0.03457 C 0.16684 0.03333 0.16771 0.03179 0.16875 0.03086 C 0.16928 0.02994 0.17049 0.02963 0.17084 0.0284 C 0.17153 0.02469 0.17101 0.02068 0.17153 0.01728 C 0.17188 0.01389 0.17309 0.00803 0.17431 0.00494 C 0.17483 0.00309 0.1757 0.00154 0.17639 0 C 0.17657 -0.00185 0.17639 -0.0037 0.17709 -0.00494 C 0.17778 -0.0071 0.18178 -0.00926 0.18264 -0.00988 C 0.19167 -0.01821 0.18056 -0.00988 0.18959 -0.01605 C 0.19098 -0.01883 0.19202 -0.02006 0.19306 -0.02346 C 0.19358 -0.02562 0.1941 -0.03055 0.19445 -0.0321 C 0.19497 -0.03549 0.19566 -0.03889 0.19653 -0.04197 C 0.19619 -0.05555 0.19619 -0.06944 0.19584 -0.08272 C 0.19566 -0.08735 0.19497 -0.08889 0.19445 -0.09259 C 0.1941 -0.09444 0.1941 -0.09599 0.19375 -0.09753 C 0.19341 -0.09907 0.19271 -0.1 0.19237 -0.10123 C 0.19098 -0.10555 0.19011 -0.10988 0.18889 -0.11358 C 0.18803 -0.11605 0.18681 -0.11759 0.18612 -0.11975 C 0.17848 -0.14012 0.19167 -0.10833 0.18264 -0.12963 C 0.18021 -0.14228 0.18386 -0.12284 0.18125 -0.13827 C 0.18073 -0.14105 0.18004 -0.14321 0.17987 -0.14568 L 0.17848 -0.16049 L 0.17778 -0.1679 C 0.17796 -0.19105 0.17761 -0.2142 0.17848 -0.23704 C 0.17848 -0.23981 0.17987 -0.24197 0.18056 -0.24444 C 0.18316 -0.25494 0.1816 -0.25093 0.18473 -0.25926 C 0.18559 -0.26204 0.18629 -0.26481 0.1875 -0.26667 C 0.18837 -0.26852 0.18924 -0.27037 0.19028 -0.2716 C 0.19115 -0.27315 0.19219 -0.27407 0.19306 -0.27531 C 0.19358 -0.27654 0.19358 -0.27839 0.19445 -0.27901 C 0.19566 -0.28055 0.19723 -0.28025 0.19862 -0.28148 L 0.2007 -0.28395 C 0.20591 -0.28333 0.21146 -0.28364 0.21667 -0.28148 C 0.21771 -0.28117 0.21789 -0.27839 0.21875 -0.27654 C 0.21928 -0.27531 0.22014 -0.27438 0.22084 -0.27284 C 0.22466 -0.2642 0.22275 -0.26759 0.225 -0.25802 C 0.22535 -0.25617 0.22587 -0.25401 0.22639 -0.25185 C 0.22691 -0.24876 0.22744 -0.23981 0.22778 -0.23704 C 0.22744 -0.23055 0.22796 -0.22376 0.22709 -0.21728 C 0.22674 -0.21574 0.22518 -0.21543 0.22431 -0.21481 C 0.22257 -0.2142 0.22101 -0.2142 0.21945 -0.21358 C 0.21546 -0.21265 0.2158 -0.21235 0.21181 -0.20988 L 0.20764 -0.20741 C 0.20695 -0.2071 0.20608 -0.20679 0.20556 -0.20617 L 0.20278 -0.2037 C 0.20209 -0.20185 0.20139 -0.19969 0.2007 -0.19753 C 0.19931 -0.19444 0.1974 -0.19136 0.19653 -0.18765 C 0.19254 -0.17407 0.19723 -0.19136 0.19445 -0.17778 C 0.19393 -0.17623 0.19341 -0.17469 0.19306 -0.17284 C 0.19271 -0.17191 0.19254 -0.17037 0.19237 -0.16914 C 0.19271 -0.16111 0.19289 -0.15278 0.19375 -0.14444 C 0.19393 -0.14105 0.19584 -0.14043 0.19723 -0.13827 C 0.19879 -0.13611 0.19966 -0.13272 0.20209 -0.1321 C 0.2099 -0.13086 0.21771 -0.13055 0.2257 -0.12963 C 0.22657 -0.12839 0.22744 -0.12716 0.22848 -0.12593 C 0.23178 -0.12191 0.23334 -0.12191 0.23612 -0.11481 C 0.23646 -0.11358 0.23716 -0.11265 0.2375 -0.11111 C 0.23803 -0.10895 0.23837 -0.10648 0.23889 -0.1037 C 0.23907 -0.10216 0.23907 -0.10062 0.23959 -0.09876 C 0.24028 -0.09537 0.24184 -0.09259 0.24237 -0.08889 C 0.24393 -0.07778 0.24306 -0.08241 0.24445 -0.07531 C 0.24393 -0.07407 0.24358 -0.07284 0.24306 -0.0716 C 0.24237 -0.07037 0.24167 -0.06914 0.24098 -0.0679 C 0.23959 -0.06636 0.23438 -0.06574 0.23403 -0.06543 C 0.22344 -0.06759 0.22396 -0.06389 0.21875 -0.0716 C 0.21789 -0.07284 0.21737 -0.07407 0.21667 -0.07531 C 0.21476 -0.08549 0.21754 -0.07284 0.21389 -0.08148 C 0.21285 -0.08395 0.2125 -0.08673 0.21181 -0.08889 C 0.21094 -0.09136 0.20973 -0.0929 0.20903 -0.09506 C 0.20834 -0.0966 0.20816 -0.09876 0.20764 -0.1 C 0.20608 -0.10401 0.20487 -0.10864 0.20278 -0.11111 C 0.20209 -0.11204 0.20122 -0.11265 0.2007 -0.11358 C 0.19809 -0.11883 0.19757 -0.12346 0.19445 -0.12593 C 0.19306 -0.12716 0.19028 -0.12839 0.19028 -0.12839 L 0.18195 -0.12469 C 0.18108 -0.12438 0.18039 -0.12407 0.17987 -0.12346 C 0.17431 -0.11883 0.18091 -0.12315 0.1757 -0.11975 C 0.17414 -0.11728 0.17309 -0.11605 0.17223 -0.11235 C 0.17188 -0.11142 0.17171 -0.10988 0.17153 -0.10864 C 0.17119 -0.10586 0.17101 -0.10309 0.17084 -0.1 C 0.17049 -0.09815 0.17014 -0.09599 0.17014 -0.09383 C 0.17014 -0.08488 0.17032 -0.07593 0.17084 -0.06667 C 0.17101 -0.05802 0.17084 -0.05988 0.17292 -0.05432 C 0.17431 -0.04414 0.1724 -0.05525 0.17639 -0.04321 C 0.17691 -0.04136 0.17726 -0.0392 0.17778 -0.03704 C 0.17796 -0.03611 0.17796 -0.03457 0.17848 -0.03333 C 0.179 -0.0321 0.17987 -0.03086 0.18056 -0.02963 C 0.18837 -0.03117 0.18577 -0.02994 0.19237 -0.03333 C 0.19306 -0.03395 0.19375 -0.03426 0.19445 -0.03457 C 0.19549 -0.0358 0.19653 -0.03735 0.19792 -0.03827 C 0.2007 -0.04074 0.20174 -0.03858 0.20487 -0.04197 C 0.21285 -0.05185 0.20591 -0.04444 0.21112 -0.04815 C 0.21198 -0.04907 0.21285 -0.05031 0.21389 -0.05062 C 0.21511 -0.05154 0.21667 -0.05154 0.21806 -0.05185 C 0.21945 -0.05309 0.22275 -0.05525 0.22431 -0.05679 C 0.22622 -0.05926 0.22987 -0.0642 0.22987 -0.0642 C 0.23056 -0.06636 0.23108 -0.06852 0.23195 -0.07037 C 0.2323 -0.07191 0.23282 -0.07284 0.23334 -0.07407 C 0.23386 -0.07623 0.23403 -0.07839 0.23473 -0.08025 C 0.23525 -0.08241 0.23612 -0.08457 0.23681 -0.08642 C 0.2375 -0.08951 0.2382 -0.09228 0.23889 -0.09506 C 0.23907 -0.09753 0.23924 -0.10031 0.23959 -0.10247 C 0.23976 -0.10432 0.24011 -0.10586 0.24028 -0.10741 C 0.24046 -0.11111 0.24063 -0.11481 0.24098 -0.11852 C 0.24115 -0.13055 0.24115 -0.14259 0.24167 -0.15432 C 0.24167 -0.15586 0.24219 -0.15679 0.24237 -0.15802 C 0.24636 -0.21235 0.2415 -0.16111 0.24514 -0.19259 C 0.24619 -0.20309 0.24497 -0.19722 0.24723 -0.20494 C 0.24775 -0.21018 0.24844 -0.21852 0.25 -0.22222 L 0.25139 -0.22593 C 0.25348 -0.24475 0.2507 -0.2216 0.25278 -0.23704 C 0.25296 -0.2392 0.25296 -0.24136 0.25348 -0.24321 C 0.25365 -0.24506 0.25434 -0.2466 0.25487 -0.24815 C 0.25504 -0.25 0.25521 -0.25154 0.25556 -0.25309 C 0.25573 -0.25463 0.25591 -0.25555 0.25625 -0.25679 C 0.25591 -0.26728 0.25608 -0.27747 0.25556 -0.28765 C 0.25539 -0.2892 0.25434 -0.29012 0.25417 -0.29136 C 0.2507 -0.30463 0.25452 -0.29414 0.25139 -0.30247 C 0.25105 -0.30463 0.25105 -0.30679 0.2507 -0.30864 C 0.24966 -0.3142 0.24879 -0.31389 0.24723 -0.31852 C 0.24653 -0.32037 0.24636 -0.32222 0.24584 -0.32346 C 0.24497 -0.32531 0.24393 -0.32593 0.24306 -0.32716 C 0.24219 -0.32839 0.24167 -0.32994 0.24098 -0.33086 C 0.24028 -0.33179 0.23941 -0.33179 0.23889 -0.3321 C 0.23803 -0.33302 0.2375 -0.33395 0.23681 -0.33457 C 0.23612 -0.33518 0.23542 -0.3358 0.23473 -0.3358 C 0.23195 -0.33704 0.22917 -0.33765 0.22639 -0.33827 C 0.22101 -0.34012 0.22344 -0.3392 0.21875 -0.34074 C 0.20851 -0.34012 0.19827 -0.33981 0.1882 -0.33827 C 0.18438 -0.33796 0.18455 -0.33611 0.18195 -0.33333 C 0.17257 -0.32438 0.17987 -0.33333 0.17084 -0.32099 C 0.1698 -0.31975 0.16875 -0.31883 0.16806 -0.31728 C 0.1625 -0.30772 0.1691 -0.32006 0.16459 -0.30864 C 0.16389 -0.30741 0.16303 -0.30648 0.1625 -0.30494 C 0.15955 -0.29907 0.15886 -0.29691 0.15695 -0.29136 C 0.1566 -0.28981 0.15643 -0.28827 0.15625 -0.28642 C 0.15573 -0.28457 0.15521 -0.28241 0.15487 -0.28025 C 0.15452 -0.27839 0.15434 -0.27623 0.15417 -0.27407 C 0.15365 -0.2716 0.15278 -0.26667 0.15278 -0.26667 C 0.15244 -0.26389 0.15226 -0.26111 0.15209 -0.25802 C 0.15174 -0.25494 0.15157 -0.25154 0.15139 -0.24815 C 0.15105 -0.24568 0.15087 -0.24321 0.1507 -0.24074 C 0.1507 -0.23673 0.15139 -0.20525 0.15209 -0.19753 C 0.15244 -0.19074 0.1533 -0.18364 0.15417 -0.17654 C 0.15434 -0.17469 0.15452 -0.17253 0.15487 -0.17037 C 0.15504 -0.16852 0.15487 -0.16605 0.15556 -0.1642 C 0.1566 -0.16142 0.15816 -0.15741 0.15903 -0.15432 C 0.15921 -0.15339 0.15921 -0.15185 0.15973 -0.15062 C 0.16025 -0.14907 0.16112 -0.14753 0.16181 -0.14568 C 0.16216 -0.14475 0.16268 -0.14352 0.1632 -0.14197 C 0.16355 -0.14043 0.16389 -0.13858 0.16459 -0.13704 C 0.16528 -0.13518 0.1665 -0.13395 0.16737 -0.1321 C 0.16806 -0.13055 0.16841 -0.12839 0.16945 -0.12716 C 0.17014 -0.12623 0.17362 -0.12438 0.175 -0.12346 C 0.17674 -0.12253 0.17865 -0.12099 0.18056 -0.11975 C 0.18108 -0.11944 0.18178 -0.11914 0.18264 -0.11852 C 0.18369 -0.11821 0.1849 -0.1179 0.18612 -0.11728 C 0.18785 -0.11574 0.18959 -0.11296 0.19167 -0.11235 C 0.19306 -0.11204 0.19688 -0.11111 0.19862 -0.10988 C 0.19948 -0.10926 0.20035 -0.10833 0.20139 -0.10741 C 0.20417 -0.10555 0.20556 -0.10494 0.20834 -0.1037 C 0.21789 -0.09259 0.20799 -0.10432 0.21528 -0.09506 C 0.2158 -0.09444 0.21667 -0.09352 0.21737 -0.09259 C 0.22327 -0.08518 0.21719 -0.09228 0.22223 -0.08642 C 0.22257 -0.08518 0.22344 -0.08426 0.22362 -0.08272 C 0.22362 -0.08272 0.22309 -0.07191 0.22223 -0.06914 C 0.22136 -0.06728 0.21928 -0.0642 0.21806 -0.06296 C 0.21737 -0.06265 0.21667 -0.06235 0.21598 -0.06173 C 0.21494 -0.06049 0.21407 -0.05926 0.2132 -0.05802 C 0.21112 -0.05555 0.20903 -0.05309 0.20695 -0.05062 L 0.20487 -0.04815 L 0.20278 -0.04568 C 0.20244 -0.04444 0.20209 -0.04352 0.20209 -0.04197 C 0.20209 -0.04074 0.20226 -0.03951 0.20278 -0.03827 C 0.20365 -0.03611 0.20556 -0.03549 0.20695 -0.03457 C 0.2073 -0.03827 0.20799 -0.04599 0.20973 -0.04938 C 0.2099 -0.05031 0.21059 -0.05031 0.21112 -0.05062 L 0.21112 -0.05062 " pathEditMode="relative" ptsTypes="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09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0.00104 0.00278 0.00208 0.00586 0.00329 0.00864 C 0.00399 0.00988 0.00486 0.0108 0.00538 0.01235 C 0.00694 0.01543 0.00781 0.01852 0.00954 0.02099 C 0.01041 0.02191 0.01145 0.02253 0.01232 0.02346 C 0.01319 0.02407 0.01371 0.025 0.01441 0.02593 C 0.0151 0.02623 0.01597 0.02623 0.01649 0.02716 C 0.01805 0.02839 0.01909 0.03086 0.02066 0.0321 C 0.02673 0.03549 0.01718 0.02994 0.02691 0.03457 C 0.02847 0.03518 0.03107 0.03704 0.03107 0.03704 C 0.03211 0.03951 0.03246 0.04259 0.03385 0.04444 C 0.03993 0.05123 0.03229 0.0429 0.03802 0.04815 C 0.04288 0.05216 0.03715 0.04907 0.04288 0.05185 C 0.046 0.05123 0.04895 0.05123 0.05191 0.05062 C 0.05277 0.05031 0.05329 0.04938 0.05399 0.04938 C 0.0559 0.04877 0.05781 0.04846 0.05954 0.04815 C 0.06163 0.04691 0.06232 0.0463 0.06441 0.04568 C 0.06579 0.04506 0.06718 0.04475 0.06857 0.04444 C 0.07187 0.04043 0.06996 0.04228 0.07482 0.03951 C 0.07552 0.03889 0.07638 0.03889 0.07691 0.03827 L 0.07899 0.0358 C 0.08576 0.03611 0.09253 0.03611 0.09913 0.03704 C 0.10034 0.03704 0.10156 0.03765 0.1026 0.03827 C 0.10399 0.03858 0.10538 0.03889 0.10677 0.03951 C 0.1177 0.0429 0.10972 0.04074 0.11857 0.04321 C 0.11927 0.04352 0.11996 0.04414 0.12066 0.04444 C 0.12378 0.04537 0.13142 0.0463 0.13385 0.04691 C 0.14843 0.05185 0.14375 0.05062 0.17343 0.04691 C 0.1743 0.0466 0.17378 0.04414 0.17413 0.04321 C 0.175 0.04136 0.17604 0.04074 0.17691 0.03951 C 0.18072 0.02593 0.17569 0.04228 0.18038 0.03086 C 0.18159 0.02778 0.18229 0.02284 0.18316 0.01975 C 0.1835 0.01821 0.1842 0.01728 0.18454 0.01605 C 0.18489 0.01481 0.18507 0.01327 0.18524 0.01235 C 0.18576 0.01049 0.18628 0.00895 0.18663 0.00741 C 0.18715 0.00494 0.18802 0 0.18802 0 C 0.18802 -0.00123 0.18732 -0.00833 0.18663 -0.00988 C 0.18316 -0.01975 0.18368 -0.01852 0.17968 -0.02346 C 0.17725 -0.0321 0.17968 -0.02531 0.17621 -0.0321 C 0.17552 -0.03395 0.175 -0.03549 0.17413 -0.03704 C 0.16527 -0.05525 0.17795 -0.02747 0.16857 -0.04815 C 0.1684 -0.05031 0.1684 -0.05247 0.16788 -0.05432 C 0.16753 -0.05617 0.16649 -0.05679 0.16579 -0.05802 C 0.16475 -0.06049 0.16406 -0.06296 0.16302 -0.06543 C 0.16232 -0.06759 0.1618 -0.06975 0.16093 -0.07161 C 0.15972 -0.075 0.15781 -0.07809 0.15677 -0.08148 C 0.15642 -0.08333 0.1559 -0.08488 0.15538 -0.08642 C 0.1552 -0.08765 0.15503 -0.0892 0.15468 -0.09012 C 0.15434 -0.09228 0.15382 -0.09444 0.15329 -0.0963 C 0.15312 -0.1 0.15295 -0.10401 0.1526 -0.10741 C 0.15243 -0.11111 0.15173 -0.11512 0.15121 -0.11852 C 0.15156 -0.13951 0.15156 -0.1608 0.15191 -0.18148 C 0.15208 -0.18302 0.15243 -0.18395 0.1526 -0.18519 C 0.15295 -0.18735 0.15295 -0.18951 0.15329 -0.19136 C 0.15364 -0.19352 0.15434 -0.19568 0.15468 -0.19753 C 0.15503 -0.19969 0.1552 -0.20185 0.15538 -0.2037 C 0.15607 -0.20895 0.15677 -0.21358 0.15746 -0.21852 C 0.15781 -0.22037 0.15781 -0.22191 0.15816 -0.22346 C 0.16388 -0.24753 0.15902 -0.2321 0.16371 -0.24198 C 0.16458 -0.24383 0.16493 -0.24568 0.16579 -0.24691 C 0.16649 -0.24784 0.16736 -0.24784 0.16788 -0.24815 C 0.16875 -0.24907 0.16927 -0.25031 0.16996 -0.25062 C 0.17222 -0.25185 0.17691 -0.25309 0.17691 -0.25309 C 0.17812 -0.25247 0.17951 -0.25216 0.18038 -0.25062 C 0.18107 -0.25 0.18072 -0.24815 0.18107 -0.24691 C 0.18177 -0.24506 0.18263 -0.2429 0.18316 -0.24074 C 0.18611 -0.23056 0.18125 -0.24414 0.18524 -0.23333 C 0.18559 -0.23086 0.18611 -0.22747 0.18663 -0.22469 C 0.18715 -0.22315 0.18767 -0.22161 0.18802 -0.21975 C 0.18958 -0.21358 0.18784 -0.21883 0.18941 -0.20988 C 0.18975 -0.20833 0.19045 -0.20679 0.19079 -0.20494 C 0.19114 -0.19969 0.19114 -0.19444 0.19149 -0.18889 C 0.19166 -0.18704 0.19201 -0.18488 0.19218 -0.18272 C 0.19253 -0.17963 0.1927 -0.17623 0.19288 -0.17284 C 0.1927 -0.17161 0.19236 -0.15463 0.18732 -0.1642 C 0.18593 -0.16728 0.18524 -0.17531 0.18524 -0.17531 C 0.1835 -0.20154 0.18576 -0.16574 0.18385 -0.21975 C 0.18385 -0.22161 0.1835 -0.22315 0.18316 -0.22469 C 0.18229 -0.23056 0.18159 -0.23611 0.17829 -0.23951 C 0.17656 -0.24167 0.17413 -0.24198 0.17204 -0.24321 C 0.16406 -0.24846 0.16857 -0.2463 0.15954 -0.25062 C 0.15781 -0.25154 0.1559 -0.25216 0.15399 -0.25309 C 0.1526 -0.25401 0.15121 -0.25494 0.14982 -0.25556 C 0.14895 -0.25617 0.14809 -0.25648 0.14704 -0.25679 C 0.14618 -0.25772 0.14531 -0.25864 0.14427 -0.25926 C 0.14357 -0.25679 0.14305 -0.25432 0.14218 -0.25185 C 0.14184 -0.25062 0.14132 -0.24969 0.14079 -0.24815 C 0.13975 -0.24444 0.13819 -0.23889 0.13732 -0.23457 C 0.13715 -0.23302 0.13697 -0.23148 0.13663 -0.22963 C 0.13454 -0.21265 0.13802 -0.23796 0.13454 -0.21358 L 0.13385 -0.20864 C 0.1342 -0.2034 0.1335 -0.19321 0.13593 -0.18765 C 0.13645 -0.18673 0.13732 -0.18611 0.13802 -0.18519 C 0.13854 -0.18395 0.13888 -0.18272 0.13941 -0.18148 C 0.14166 -0.17778 0.14253 -0.17778 0.14496 -0.17531 C 0.14618 -0.17438 0.14722 -0.17284 0.14843 -0.17161 C 0.15677 -0.16451 0.15208 -0.16883 0.15677 -0.16543 C 0.15798 -0.16482 0.1592 -0.16389 0.16024 -0.16296 C 0.16128 -0.16235 0.16215 -0.16142 0.16302 -0.16049 C 0.16441 -0.15957 0.16579 -0.15895 0.16718 -0.15802 C 0.16788 -0.15772 0.16875 -0.15741 0.16927 -0.15679 C 0.17031 -0.15617 0.17118 -0.15525 0.17204 -0.15432 C 0.18281 -0.14383 0.16875 -0.15679 0.17899 -0.14815 C 0.18142 -0.1463 0.1835 -0.14352 0.18593 -0.14198 C 0.18732 -0.14136 0.19218 -0.13858 0.19357 -0.13704 C 0.19461 -0.13611 0.19548 -0.13457 0.19635 -0.13333 C 0.19704 -0.13272 0.19774 -0.13179 0.19843 -0.13086 C 0.19982 -0.1213 0.20104 -0.11728 0.19913 -0.10617 C 0.19895 -0.10494 0.19774 -0.10556 0.19704 -0.10494 C 0.196 -0.10432 0.19479 -0.1034 0.19357 -0.10247 C 0.18941 -0.10309 0.18524 -0.10278 0.18107 -0.1037 C 0.18038 -0.10401 0.17986 -0.10586 0.17899 -0.10617 C 0.17777 -0.10741 0.17604 -0.10741 0.17482 -0.10864 C 0.17413 -0.10957 0.17361 -0.1108 0.17274 -0.11111 C 0.17066 -0.11296 0.16822 -0.11389 0.16579 -0.11482 C 0.1625 -0.11883 0.16458 -0.11698 0.15954 -0.11975 L 0.15746 -0.12099 C 0.15399 -0.12068 0.15052 -0.1213 0.14704 -0.11975 C 0.14531 -0.11914 0.14479 -0.1142 0.14357 -0.11235 C 0.14288 -0.11142 0.14166 -0.11111 0.14079 -0.10988 C 0.13906 -0.10741 0.13732 -0.1034 0.13593 -0.1 C 0.13559 -0.09907 0.13507 -0.09784 0.13454 -0.0963 C 0.1342 -0.09537 0.1342 -0.09383 0.13385 -0.09259 C 0.1342 -0.08488 0.1342 -0.07716 0.13454 -0.06914 C 0.13489 -0.06543 0.1368 -0.06204 0.13802 -0.05926 C 0.13888 -0.05772 0.14079 -0.05401 0.14218 -0.05309 C 0.1434 -0.05247 0.14461 -0.05247 0.14566 -0.05185 C 0.14947 -0.05247 0.15312 -0.05247 0.15677 -0.05309 C 0.15781 -0.0534 0.15868 -0.05432 0.15954 -0.05432 C 0.16579 -0.05525 0.17204 -0.05525 0.17829 -0.05556 C 0.17864 -0.05586 0.18263 -0.05741 0.18316 -0.05802 C 0.18402 -0.05926 0.18437 -0.06111 0.18524 -0.06173 C 0.18611 -0.06265 0.18715 -0.06265 0.18802 -0.06296 C 0.18871 -0.06358 0.18958 -0.06389 0.1901 -0.0642 C 0.19322 -0.06698 0.19201 -0.06759 0.19496 -0.07161 C 0.196 -0.07315 0.19739 -0.07407 0.19843 -0.07531 C 0.20086 -0.0784 0.20347 -0.08179 0.20468 -0.08642 C 0.20503 -0.08765 0.2052 -0.08889 0.20538 -0.09012 C 0.2052 -0.09722 0.2052 -0.10432 0.20468 -0.11111 C 0.20399 -0.12253 0.20347 -0.11852 0.20191 -0.12716 C 0.20156 -0.12932 0.20156 -0.13148 0.20121 -0.13333 C 0.20104 -0.13488 0.20069 -0.1358 0.20052 -0.13704 C 0.20034 -0.1392 0.20017 -0.14136 0.19982 -0.14321 C 0.19947 -0.14537 0.19895 -0.14753 0.19843 -0.14938 C 0.19826 -0.15123 0.19809 -0.15278 0.19774 -0.15432 C 0.19687 -0.15957 0.19496 -0.16914 0.19496 -0.16914 C 0.19531 -0.1892 0.19757 -0.25988 0.19566 -0.29383 C 0.19531 -0.3 0.19375 -0.30309 0.19149 -0.30741 C 0.19045 -0.30957 0.18888 -0.31265 0.18732 -0.31358 C 0.18611 -0.31482 0.18454 -0.31543 0.18316 -0.31605 L 0.18107 -0.31728 L 0.17899 -0.31852 C 0.17673 -0.31821 0.1743 -0.31821 0.17204 -0.31728 C 0.17048 -0.31667 0.16875 -0.31389 0.16718 -0.31235 C 0.16423 -0.30957 0.16441 -0.31019 0.16093 -0.30741 C 0.15694 -0.30432 0.15937 -0.30586 0.15538 -0.30123 C 0.15434 -0.3 0.15295 -0.29907 0.15191 -0.29753 C 0.14149 -0.28241 0.15191 -0.29506 0.14566 -0.28765 C 0.1427 -0.27994 0.14566 -0.28889 0.14357 -0.27531 C 0.1434 -0.27377 0.1427 -0.27222 0.14218 -0.27037 C 0.14149 -0.26698 0.14132 -0.26265 0.1401 -0.25926 C 0.13975 -0.25802 0.13958 -0.25617 0.13871 -0.25556 C 0.13663 -0.25432 0.1342 -0.25494 0.13177 -0.25432 C 0.1302 -0.25309 0.12604 -0.25 0.12413 -0.24691 C 0.12066 -0.24198 0.12361 -0.24444 0.11996 -0.24198 C 0.1151 -0.23364 0.11996 -0.24321 0.11718 -0.23457 C 0.11666 -0.23302 0.11579 -0.23148 0.1151 -0.22963 C 0.11423 -0.22747 0.11336 -0.22469 0.11232 -0.22222 C 0.10885 -0.21389 0.11163 -0.2213 0.10885 -0.21235 C 0.10729 -0.2071 0.1052 -0.20247 0.10399 -0.1963 C 0.10382 -0.19506 0.10364 -0.19383 0.10329 -0.19259 C 0.10069 -0.18302 0.10295 -0.19475 0.10121 -0.18519 C 0.10156 -0.17037 0.10156 -0.15556 0.10191 -0.14074 C 0.10208 -0.13765 0.10243 -0.13426 0.1026 -0.13086 C 0.10277 -0.12932 0.10312 -0.12778 0.10329 -0.12593 C 0.10382 -0.12284 0.10451 -0.12037 0.10538 -0.11728 C 0.10625 -0.11482 0.10659 -0.11111 0.10816 -0.10988 C 0.10937 -0.10926 0.11354 -0.10679 0.1151 -0.10617 C 0.11822 -0.10556 0.12118 -0.10556 0.12413 -0.10494 C 0.12691 -0.10401 0.12847 -0.10278 0.13107 -0.10494 C 0.13194 -0.10586 0.13246 -0.10772 0.13316 -0.10864 C 0.13385 -0.10988 0.13454 -0.11049 0.13524 -0.11111 C 0.13576 -0.11235 0.13628 -0.11358 0.13663 -0.11482 C 0.13732 -0.11698 0.13732 -0.11944 0.13802 -0.12099 C 0.13854 -0.12222 0.13958 -0.12253 0.1401 -0.12346 C 0.14166 -0.12593 0.1427 -0.12901 0.14427 -0.13086 C 0.14566 -0.13272 0.14739 -0.13395 0.14843 -0.1358 C 0.14982 -0.13827 0.15086 -0.14074 0.1526 -0.14198 C 0.15399 -0.14321 0.15677 -0.14444 0.15677 -0.14444 C 0.16545 -0.14414 0.17395 -0.14414 0.18246 -0.14321 C 0.1835 -0.14321 0.18437 -0.14228 0.18524 -0.14198 C 0.18836 -0.14136 0.19132 -0.14136 0.19427 -0.14074 C 0.19566 -0.14012 0.19722 -0.13982 0.19843 -0.13827 C 0.19913 -0.13765 0.19982 -0.13673 0.20052 -0.1358 C 0.20173 -0.13488 0.20434 -0.13395 0.20538 -0.13333 C 0.20607 -0.13302 0.20677 -0.13272 0.20746 -0.1321 C 0.20937 -0.13272 0.21145 -0.13179 0.21302 -0.13333 C 0.21371 -0.13426 0.21267 -0.13611 0.21232 -0.13704 C 0.21197 -0.13858 0.2118 -0.14012 0.21093 -0.14074 C 0.2092 -0.14228 0.20729 -0.14228 0.20538 -0.14321 C 0.20451 -0.14383 0.20364 -0.14506 0.2026 -0.14568 C 0.20173 -0.1463 0.20086 -0.14661 0.19982 -0.14691 C 0.19843 -0.14784 0.19704 -0.14877 0.19566 -0.14938 C 0.19479 -0.15 0.19392 -0.15031 0.19288 -0.15062 C 0.19184 -0.15154 0.19062 -0.15247 0.18941 -0.15309 C 0.18576 -0.15556 0.18576 -0.15556 0.18246 -0.15679 C 0.1802 -0.15957 0.18038 -0.15988 0.1776 -0.16173 C 0.17656 -0.16265 0.17534 -0.16389 0.17413 -0.1642 C 0.17291 -0.16512 0.17135 -0.16512 0.16996 -0.16543 C 0.16927 -0.16636 0.16875 -0.16759 0.16788 -0.1679 C 0.16701 -0.16883 0.16597 -0.16852 0.1651 -0.16914 C 0.16423 -0.17006 0.16388 -0.17222 0.16302 -0.17284 C 0.1618 -0.17438 0.16007 -0.17407 0.15885 -0.17531 C 0.15816 -0.17623 0.15763 -0.17716 0.15677 -0.17778 C 0.15625 -0.1784 0.15538 -0.1784 0.15468 -0.17901 C 0.15329 -0.18056 0.15156 -0.18179 0.15052 -0.18395 C 0.14791 -0.19012 0.14947 -0.18796 0.14635 -0.19136 C 0.14618 -0.19506 0.146 -0.19907 0.14566 -0.20247 C 0.14566 -0.20401 0.14531 -0.20494 0.14496 -0.20617 C 0.14479 -0.20802 0.14461 -0.20957 0.14427 -0.21111 C 0.14461 -0.21605 0.14444 -0.2213 0.14496 -0.22593 C 0.14513 -0.22747 0.146 -0.2284 0.14635 -0.22963 C 0.1467 -0.23086 0.1467 -0.23241 0.14704 -0.23333 C 0.14843 -0.23796 0.1493 -0.23796 0.15121 -0.24198 C 0.15295 -0.24568 0.15225 -0.24661 0.15468 -0.24938 C 0.15538 -0.25031 0.15607 -0.25031 0.15677 -0.25062 C 0.15798 -0.25154 0.1592 -0.25247 0.16024 -0.25309 C 0.16128 -0.2537 0.16215 -0.25401 0.16302 -0.25432 C 0.16371 -0.25494 0.16441 -0.25525 0.1651 -0.25556 C 0.16614 -0.25617 0.16701 -0.25648 0.16788 -0.25679 C 0.16909 -0.25772 0.17291 -0.26049 0.17413 -0.26173 C 0.17534 -0.26327 0.17638 -0.26543 0.1776 -0.26667 C 0.18194 -0.27191 0.17882 -0.26728 0.18246 -0.27037 C 0.18333 -0.2713 0.18385 -0.27222 0.18454 -0.27284 C 0.19079 -0.27932 0.18437 -0.27191 0.18941 -0.27778 C 0.18975 -0.27901 0.18975 -0.28056 0.1901 -0.28148 C 0.19062 -0.28302 0.19166 -0.28395 0.19218 -0.28519 C 0.1927 -0.28642 0.19305 -0.28796 0.19357 -0.28889 C 0.19427 -0.29043 0.19513 -0.29136 0.19566 -0.29259 C 0.20017 -0.30309 0.19704 -0.29661 0.19982 -0.30494 C 0.20069 -0.30772 0.20191 -0.30988 0.2026 -0.31235 C 0.20382 -0.31667 0.20399 -0.31759 0.20538 -0.32099 C 0.20555 -0.32161 0.2059 -0.32191 0.20607 -0.32222 L 0.20607 -0.32963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11" dur="8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  <p:bldP spid="23" grpId="2" animBg="1"/>
      <p:bldP spid="23" grpId="3" animBg="1"/>
      <p:bldP spid="24" grpId="0" animBg="1"/>
      <p:bldP spid="24" grpId="1" animBg="1"/>
      <p:bldP spid="24" grpId="2" animBg="1"/>
      <p:bldP spid="24" grpId="3" animBg="1"/>
      <p:bldP spid="25" grpId="0" animBg="1"/>
      <p:bldP spid="25" grpId="1" animBg="1"/>
      <p:bldP spid="25" grpId="2" animBg="1"/>
      <p:bldP spid="25" grpId="3" animBg="1"/>
      <p:bldP spid="26" grpId="0" animBg="1"/>
      <p:bldP spid="26" grpId="1" animBg="1"/>
      <p:bldP spid="26" grpId="2" animBg="1"/>
      <p:bldP spid="26" grpId="3" animBg="1"/>
      <p:bldP spid="27" grpId="0" animBg="1"/>
      <p:bldP spid="27" grpId="1" animBg="1"/>
      <p:bldP spid="27" grpId="2" animBg="1"/>
      <p:bldP spid="27" grpId="3" animBg="1"/>
      <p:bldP spid="28" grpId="0" animBg="1"/>
      <p:bldP spid="28" grpId="1" animBg="1"/>
      <p:bldP spid="28" grpId="2" animBg="1"/>
      <p:bldP spid="28" grpId="3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0" grpId="2" animBg="1"/>
      <p:bldP spid="30" grpId="3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2"/>
            <a:ext cx="3976681" cy="5143491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197429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3708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Роберт Бойль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6939" y="383724"/>
            <a:ext cx="3989161" cy="98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Распространение звуковых волн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66939" y="1567017"/>
            <a:ext cx="4061045" cy="579646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500" dirty="0" smtClean="0"/>
              <a:t>Для </a:t>
            </a:r>
            <a:r>
              <a:rPr lang="ru-RU" sz="1500" dirty="0"/>
              <a:t>распространения звука от колеблющегося тела необходима среда.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66939" y="2058620"/>
            <a:ext cx="4061045" cy="579646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500" dirty="0" smtClean="0"/>
              <a:t>Следовательно, в вакууме звуковые </a:t>
            </a:r>
            <a:r>
              <a:rPr lang="ru-RU" sz="1500" dirty="0"/>
              <a:t>волны </a:t>
            </a:r>
            <a:r>
              <a:rPr lang="ru-RU" sz="1500" dirty="0" smtClean="0"/>
              <a:t>распространяться не могут.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97773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12736"/>
            <a:ext cx="4071712" cy="1348353"/>
            <a:chOff x="366938" y="1344156"/>
            <a:chExt cx="4071712" cy="1348353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Звуковые волны (звук)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упругие продольные волны, которые, воздействуя на слуховой аппарат человека, вызывают определённые (слуховые) ощущения.</a:t>
              </a:r>
            </a:p>
          </p:txBody>
        </p:sp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60363" y="3435909"/>
            <a:ext cx="4002439" cy="10560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20000">
              <a:tabLst>
                <a:tab pos="0" algn="l"/>
              </a:tabLst>
            </a:pPr>
            <a:r>
              <a:rPr lang="ru-RU" sz="1500" dirty="0">
                <a:latin typeface="+mj-lt"/>
              </a:rPr>
              <a:t>Для распространения звука от колеблющегося тела </a:t>
            </a:r>
            <a:r>
              <a:rPr lang="ru-RU" sz="1500" dirty="0" smtClean="0">
                <a:latin typeface="+mj-lt"/>
              </a:rPr>
              <a:t>необходимо наличие среды.</a:t>
            </a:r>
            <a:endParaRPr lang="ru-RU" sz="1500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0"/>
          <a:stretch/>
        </p:blipFill>
        <p:spPr>
          <a:xfrm>
            <a:off x="4788023" y="1347107"/>
            <a:ext cx="4003007" cy="3132818"/>
          </a:xfrm>
          <a:prstGeom prst="roundRect">
            <a:avLst>
              <a:gd name="adj" fmla="val 2073"/>
            </a:avLst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72" y="1341120"/>
            <a:ext cx="2939341" cy="314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06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Акустические колебания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механические колебания с частотой </a:t>
              </a:r>
              <a:r>
                <a:rPr lang="ru-RU" sz="1500" dirty="0" smtClean="0">
                  <a:solidFill>
                    <a:prstClr val="black"/>
                  </a:solidFill>
                </a:rPr>
                <a:t>от 16 Гц до 20 кГц.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66938" y="2465412"/>
            <a:ext cx="4071712" cy="886688"/>
            <a:chOff x="366938" y="1344156"/>
            <a:chExt cx="4071712" cy="88668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Инфразвук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механические колебания с частотой </a:t>
              </a:r>
              <a:r>
                <a:rPr lang="ru-RU" sz="1500" dirty="0" smtClean="0">
                  <a:solidFill>
                    <a:prstClr val="black"/>
                  </a:solidFill>
                </a:rPr>
                <a:t>менее 16 Гц.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938" y="3527530"/>
            <a:ext cx="4071712" cy="886688"/>
            <a:chOff x="366938" y="1344156"/>
            <a:chExt cx="4071712" cy="8866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Ультразвук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механические колебания с частотой </a:t>
              </a:r>
              <a:r>
                <a:rPr lang="ru-RU" sz="1500" dirty="0" smtClean="0">
                  <a:solidFill>
                    <a:prstClr val="black"/>
                  </a:solidFill>
                </a:rPr>
                <a:t>более 20 кГц.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408258" y="2697008"/>
            <a:ext cx="3258673" cy="1179667"/>
          </a:xfrm>
          <a:prstGeom prst="rect">
            <a:avLst/>
          </a:prstGeom>
          <a:solidFill>
            <a:srgbClr val="92D05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5408258" y="1785938"/>
            <a:ext cx="3258673" cy="909637"/>
          </a:xfrm>
          <a:prstGeom prst="rect">
            <a:avLst/>
          </a:prstGeom>
          <a:solidFill>
            <a:schemeClr val="accent1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5408258" y="3890962"/>
            <a:ext cx="3258673" cy="438151"/>
          </a:xfrm>
          <a:prstGeom prst="rect">
            <a:avLst/>
          </a:prstGeom>
          <a:solidFill>
            <a:schemeClr val="accent4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693654" y="1426703"/>
            <a:ext cx="209544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tx2"/>
                </a:solidFill>
              </a:rPr>
              <a:t>Диапазон частот, Гц</a:t>
            </a:r>
            <a:endParaRPr lang="ru-RU" sz="1500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67203" y="1623135"/>
            <a:ext cx="4523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10</a:t>
            </a:r>
            <a:r>
              <a:rPr lang="ru-RU" sz="1500" baseline="30000" dirty="0" smtClean="0"/>
              <a:t>9</a:t>
            </a:r>
            <a:endParaRPr lang="ru-RU" sz="1500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4752020" y="2527334"/>
            <a:ext cx="7088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2 </a:t>
            </a:r>
            <a:r>
              <a:rPr lang="ru-RU" sz="1500" dirty="0" smtClean="0">
                <a:cs typeface="Times New Roman" panose="02020603050405020304" pitchFamily="18" charset="0"/>
              </a:rPr>
              <a:t>∙ </a:t>
            </a:r>
            <a:r>
              <a:rPr lang="ru-RU" sz="1500" dirty="0" smtClean="0"/>
              <a:t>10</a:t>
            </a:r>
            <a:r>
              <a:rPr lang="ru-RU" sz="1500" baseline="30000" dirty="0" smtClean="0"/>
              <a:t>4</a:t>
            </a:r>
            <a:endParaRPr lang="ru-RU" sz="15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027874" y="3710512"/>
            <a:ext cx="3722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16</a:t>
            </a:r>
            <a:endParaRPr lang="ru-RU" sz="15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4872383" y="3974466"/>
            <a:ext cx="5277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&lt; </a:t>
            </a:r>
            <a:r>
              <a:rPr lang="ru-RU" sz="1500" dirty="0" smtClean="0"/>
              <a:t>16</a:t>
            </a:r>
            <a:endParaRPr lang="ru-RU" sz="1500" baseline="30000" dirty="0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408258" y="2697008"/>
            <a:ext cx="326819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5408258" y="3882870"/>
            <a:ext cx="326819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flipV="1">
            <a:off x="5413498" y="1549400"/>
            <a:ext cx="0" cy="278654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418854" y="2087872"/>
            <a:ext cx="13276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УЛЬТРАЗВУК</a:t>
            </a:r>
            <a:endParaRPr lang="ru-RU" sz="1500" dirty="0"/>
          </a:p>
        </p:txBody>
      </p:sp>
      <p:sp>
        <p:nvSpPr>
          <p:cNvPr id="36" name="TextBox 35"/>
          <p:cNvSpPr txBox="1"/>
          <p:nvPr/>
        </p:nvSpPr>
        <p:spPr>
          <a:xfrm>
            <a:off x="5418854" y="3140474"/>
            <a:ext cx="6303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ЗВУК</a:t>
            </a:r>
            <a:endParaRPr lang="ru-RU" sz="1500" dirty="0"/>
          </a:p>
        </p:txBody>
      </p:sp>
      <p:sp>
        <p:nvSpPr>
          <p:cNvPr id="37" name="TextBox 36"/>
          <p:cNvSpPr txBox="1"/>
          <p:nvPr/>
        </p:nvSpPr>
        <p:spPr>
          <a:xfrm>
            <a:off x="5418854" y="3971476"/>
            <a:ext cx="131318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/>
              <a:t>ИНФРАЗВУК</a:t>
            </a:r>
            <a:endParaRPr lang="ru-RU" sz="1500" dirty="0"/>
          </a:p>
        </p:txBody>
      </p:sp>
      <p:sp>
        <p:nvSpPr>
          <p:cNvPr id="38" name="TextBox 37"/>
          <p:cNvSpPr txBox="1"/>
          <p:nvPr/>
        </p:nvSpPr>
        <p:spPr>
          <a:xfrm>
            <a:off x="6588224" y="2723425"/>
            <a:ext cx="20787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500" dirty="0" smtClean="0"/>
              <a:t>Диапазон частот, воспринимаемый</a:t>
            </a:r>
          </a:p>
          <a:p>
            <a:pPr algn="r"/>
            <a:r>
              <a:rPr lang="ru-RU" sz="1500" dirty="0" smtClean="0"/>
              <a:t>человеческим ухом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68510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  <p:bldP spid="30" grpId="0" animBg="1"/>
      <p:bldP spid="8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490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Частота и период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определяются источником звука, </a:t>
              </a:r>
              <a:r>
                <a:rPr lang="ru-RU" sz="1500" dirty="0" smtClean="0">
                  <a:solidFill>
                    <a:prstClr val="black"/>
                  </a:solidFill>
                </a:rPr>
                <a:t>т. е. </a:t>
              </a:r>
              <a:r>
                <a:rPr lang="ru-RU" sz="1500" dirty="0">
                  <a:solidFill>
                    <a:prstClr val="black"/>
                  </a:solidFill>
                </a:rPr>
                <a:t>акустическим или звуковым вибратором.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66938" y="2465412"/>
            <a:ext cx="4071712" cy="886688"/>
            <a:chOff x="366938" y="1344156"/>
            <a:chExt cx="4071712" cy="88668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зависит от упругих свойств среды и её плотности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4" name="Группа 2053"/>
          <p:cNvGrpSpPr/>
          <p:nvPr/>
        </p:nvGrpSpPr>
        <p:grpSpPr>
          <a:xfrm>
            <a:off x="5038725" y="1558925"/>
            <a:ext cx="3616325" cy="2695576"/>
            <a:chOff x="5038725" y="1558925"/>
            <a:chExt cx="3616325" cy="2695576"/>
          </a:xfrm>
        </p:grpSpPr>
        <p:cxnSp>
          <p:nvCxnSpPr>
            <p:cNvPr id="39" name="Прямая со стрелкой 38"/>
            <p:cNvCxnSpPr/>
            <p:nvPr/>
          </p:nvCxnSpPr>
          <p:spPr>
            <a:xfrm>
              <a:off x="5261640" y="2576976"/>
              <a:ext cx="3393410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олилиния 10"/>
            <p:cNvSpPr/>
            <p:nvPr/>
          </p:nvSpPr>
          <p:spPr>
            <a:xfrm>
              <a:off x="5257800" y="2324890"/>
              <a:ext cx="3168650" cy="513566"/>
            </a:xfrm>
            <a:custGeom>
              <a:avLst/>
              <a:gdLst>
                <a:gd name="connsiteX0" fmla="*/ 0 w 3168650"/>
                <a:gd name="connsiteY0" fmla="*/ 273316 h 533667"/>
                <a:gd name="connsiteX1" fmla="*/ 400050 w 3168650"/>
                <a:gd name="connsiteY1" fmla="*/ 32016 h 533667"/>
                <a:gd name="connsiteX2" fmla="*/ 977900 w 3168650"/>
                <a:gd name="connsiteY2" fmla="*/ 533666 h 533667"/>
                <a:gd name="connsiteX3" fmla="*/ 1651000 w 3168650"/>
                <a:gd name="connsiteY3" fmla="*/ 38366 h 533667"/>
                <a:gd name="connsiteX4" fmla="*/ 2254250 w 3168650"/>
                <a:gd name="connsiteY4" fmla="*/ 514616 h 533667"/>
                <a:gd name="connsiteX5" fmla="*/ 2921000 w 3168650"/>
                <a:gd name="connsiteY5" fmla="*/ 12966 h 533667"/>
                <a:gd name="connsiteX6" fmla="*/ 3168650 w 3168650"/>
                <a:gd name="connsiteY6" fmla="*/ 197116 h 533667"/>
                <a:gd name="connsiteX0" fmla="*/ 0 w 3168650"/>
                <a:gd name="connsiteY0" fmla="*/ 258755 h 519106"/>
                <a:gd name="connsiteX1" fmla="*/ 400050 w 3168650"/>
                <a:gd name="connsiteY1" fmla="*/ 17455 h 519106"/>
                <a:gd name="connsiteX2" fmla="*/ 977900 w 3168650"/>
                <a:gd name="connsiteY2" fmla="*/ 519105 h 519106"/>
                <a:gd name="connsiteX3" fmla="*/ 1651000 w 3168650"/>
                <a:gd name="connsiteY3" fmla="*/ 23805 h 519106"/>
                <a:gd name="connsiteX4" fmla="*/ 2254250 w 3168650"/>
                <a:gd name="connsiteY4" fmla="*/ 500055 h 519106"/>
                <a:gd name="connsiteX5" fmla="*/ 2873375 w 3168650"/>
                <a:gd name="connsiteY5" fmla="*/ 14280 h 519106"/>
                <a:gd name="connsiteX6" fmla="*/ 3168650 w 3168650"/>
                <a:gd name="connsiteY6" fmla="*/ 182555 h 519106"/>
                <a:gd name="connsiteX0" fmla="*/ 0 w 3168650"/>
                <a:gd name="connsiteY0" fmla="*/ 256262 h 516613"/>
                <a:gd name="connsiteX1" fmla="*/ 400050 w 3168650"/>
                <a:gd name="connsiteY1" fmla="*/ 14962 h 516613"/>
                <a:gd name="connsiteX2" fmla="*/ 977900 w 3168650"/>
                <a:gd name="connsiteY2" fmla="*/ 516612 h 516613"/>
                <a:gd name="connsiteX3" fmla="*/ 1651000 w 3168650"/>
                <a:gd name="connsiteY3" fmla="*/ 21312 h 516613"/>
                <a:gd name="connsiteX4" fmla="*/ 2254250 w 3168650"/>
                <a:gd name="connsiteY4" fmla="*/ 497562 h 516613"/>
                <a:gd name="connsiteX5" fmla="*/ 2873375 w 3168650"/>
                <a:gd name="connsiteY5" fmla="*/ 11787 h 516613"/>
                <a:gd name="connsiteX6" fmla="*/ 3168650 w 3168650"/>
                <a:gd name="connsiteY6" fmla="*/ 180062 h 516613"/>
                <a:gd name="connsiteX0" fmla="*/ 0 w 3168650"/>
                <a:gd name="connsiteY0" fmla="*/ 253212 h 513563"/>
                <a:gd name="connsiteX1" fmla="*/ 400050 w 3168650"/>
                <a:gd name="connsiteY1" fmla="*/ 11912 h 513563"/>
                <a:gd name="connsiteX2" fmla="*/ 977900 w 3168650"/>
                <a:gd name="connsiteY2" fmla="*/ 513562 h 513563"/>
                <a:gd name="connsiteX3" fmla="*/ 1651000 w 3168650"/>
                <a:gd name="connsiteY3" fmla="*/ 18262 h 513563"/>
                <a:gd name="connsiteX4" fmla="*/ 2254250 w 3168650"/>
                <a:gd name="connsiteY4" fmla="*/ 494512 h 513563"/>
                <a:gd name="connsiteX5" fmla="*/ 2873375 w 3168650"/>
                <a:gd name="connsiteY5" fmla="*/ 8737 h 513563"/>
                <a:gd name="connsiteX6" fmla="*/ 3168650 w 3168650"/>
                <a:gd name="connsiteY6" fmla="*/ 177012 h 513563"/>
                <a:gd name="connsiteX0" fmla="*/ 0 w 3168650"/>
                <a:gd name="connsiteY0" fmla="*/ 253212 h 513563"/>
                <a:gd name="connsiteX1" fmla="*/ 400050 w 3168650"/>
                <a:gd name="connsiteY1" fmla="*/ 11912 h 513563"/>
                <a:gd name="connsiteX2" fmla="*/ 977900 w 3168650"/>
                <a:gd name="connsiteY2" fmla="*/ 513562 h 513563"/>
                <a:gd name="connsiteX3" fmla="*/ 1651000 w 3168650"/>
                <a:gd name="connsiteY3" fmla="*/ 18262 h 513563"/>
                <a:gd name="connsiteX4" fmla="*/ 2254250 w 3168650"/>
                <a:gd name="connsiteY4" fmla="*/ 494512 h 513563"/>
                <a:gd name="connsiteX5" fmla="*/ 2873375 w 3168650"/>
                <a:gd name="connsiteY5" fmla="*/ 8737 h 513563"/>
                <a:gd name="connsiteX6" fmla="*/ 3168650 w 3168650"/>
                <a:gd name="connsiteY6" fmla="*/ 177012 h 513563"/>
                <a:gd name="connsiteX0" fmla="*/ 0 w 3168650"/>
                <a:gd name="connsiteY0" fmla="*/ 253212 h 513563"/>
                <a:gd name="connsiteX1" fmla="*/ 400050 w 3168650"/>
                <a:gd name="connsiteY1" fmla="*/ 11912 h 513563"/>
                <a:gd name="connsiteX2" fmla="*/ 977900 w 3168650"/>
                <a:gd name="connsiteY2" fmla="*/ 513562 h 513563"/>
                <a:gd name="connsiteX3" fmla="*/ 1663700 w 3168650"/>
                <a:gd name="connsiteY3" fmla="*/ 18262 h 513563"/>
                <a:gd name="connsiteX4" fmla="*/ 2254250 w 3168650"/>
                <a:gd name="connsiteY4" fmla="*/ 494512 h 513563"/>
                <a:gd name="connsiteX5" fmla="*/ 2873375 w 3168650"/>
                <a:gd name="connsiteY5" fmla="*/ 8737 h 513563"/>
                <a:gd name="connsiteX6" fmla="*/ 3168650 w 3168650"/>
                <a:gd name="connsiteY6" fmla="*/ 177012 h 513563"/>
                <a:gd name="connsiteX0" fmla="*/ 0 w 3168650"/>
                <a:gd name="connsiteY0" fmla="*/ 253212 h 513566"/>
                <a:gd name="connsiteX1" fmla="*/ 400050 w 3168650"/>
                <a:gd name="connsiteY1" fmla="*/ 11912 h 513566"/>
                <a:gd name="connsiteX2" fmla="*/ 977900 w 3168650"/>
                <a:gd name="connsiteY2" fmla="*/ 513562 h 513566"/>
                <a:gd name="connsiteX3" fmla="*/ 1666081 w 3168650"/>
                <a:gd name="connsiteY3" fmla="*/ 1593 h 513566"/>
                <a:gd name="connsiteX4" fmla="*/ 2254250 w 3168650"/>
                <a:gd name="connsiteY4" fmla="*/ 494512 h 513566"/>
                <a:gd name="connsiteX5" fmla="*/ 2873375 w 3168650"/>
                <a:gd name="connsiteY5" fmla="*/ 8737 h 513566"/>
                <a:gd name="connsiteX6" fmla="*/ 3168650 w 3168650"/>
                <a:gd name="connsiteY6" fmla="*/ 177012 h 51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8650" h="513566">
                  <a:moveTo>
                    <a:pt x="0" y="253212"/>
                  </a:moveTo>
                  <a:cubicBezTo>
                    <a:pt x="118533" y="110866"/>
                    <a:pt x="237067" y="-31480"/>
                    <a:pt x="400050" y="11912"/>
                  </a:cubicBezTo>
                  <a:cubicBezTo>
                    <a:pt x="563033" y="55304"/>
                    <a:pt x="766895" y="515282"/>
                    <a:pt x="977900" y="513562"/>
                  </a:cubicBezTo>
                  <a:cubicBezTo>
                    <a:pt x="1188905" y="511842"/>
                    <a:pt x="1453356" y="4768"/>
                    <a:pt x="1666081" y="1593"/>
                  </a:cubicBezTo>
                  <a:cubicBezTo>
                    <a:pt x="1878806" y="-1582"/>
                    <a:pt x="2053034" y="493321"/>
                    <a:pt x="2254250" y="494512"/>
                  </a:cubicBezTo>
                  <a:cubicBezTo>
                    <a:pt x="2455466" y="495703"/>
                    <a:pt x="2759075" y="52129"/>
                    <a:pt x="2873375" y="8737"/>
                  </a:cubicBezTo>
                  <a:cubicBezTo>
                    <a:pt x="2987675" y="-34655"/>
                    <a:pt x="3092450" y="93403"/>
                    <a:pt x="3168650" y="177012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5099360" y="2139551"/>
              <a:ext cx="3076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5099360" y="1561701"/>
              <a:ext cx="3076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5253192" y="1564876"/>
              <a:ext cx="0" cy="5746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>
            <a:xfrm>
              <a:off x="5159164" y="1562100"/>
              <a:ext cx="180020" cy="57448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038725" y="1558925"/>
              <a:ext cx="434975" cy="57448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Прямая со стрелкой 43"/>
            <p:cNvCxnSpPr/>
            <p:nvPr/>
          </p:nvCxnSpPr>
          <p:spPr>
            <a:xfrm>
              <a:off x="5261640" y="3989851"/>
              <a:ext cx="3393410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5094597" y="3552426"/>
              <a:ext cx="3076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5094597" y="2974576"/>
              <a:ext cx="3076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5248429" y="2977751"/>
              <a:ext cx="0" cy="5746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Овал 48"/>
            <p:cNvSpPr/>
            <p:nvPr/>
          </p:nvSpPr>
          <p:spPr>
            <a:xfrm>
              <a:off x="5154401" y="2974975"/>
              <a:ext cx="180020" cy="57448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5105399" y="2971800"/>
              <a:ext cx="285751" cy="57448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5254625" y="3711005"/>
              <a:ext cx="3124200" cy="543496"/>
            </a:xfrm>
            <a:custGeom>
              <a:avLst/>
              <a:gdLst>
                <a:gd name="connsiteX0" fmla="*/ 0 w 3124200"/>
                <a:gd name="connsiteY0" fmla="*/ 283145 h 543496"/>
                <a:gd name="connsiteX1" fmla="*/ 231775 w 3124200"/>
                <a:gd name="connsiteY1" fmla="*/ 6920 h 543496"/>
                <a:gd name="connsiteX2" fmla="*/ 558800 w 3124200"/>
                <a:gd name="connsiteY2" fmla="*/ 537145 h 543496"/>
                <a:gd name="connsiteX3" fmla="*/ 987425 w 3124200"/>
                <a:gd name="connsiteY3" fmla="*/ 19620 h 543496"/>
                <a:gd name="connsiteX4" fmla="*/ 1355725 w 3124200"/>
                <a:gd name="connsiteY4" fmla="*/ 543495 h 543496"/>
                <a:gd name="connsiteX5" fmla="*/ 1784350 w 3124200"/>
                <a:gd name="connsiteY5" fmla="*/ 25970 h 543496"/>
                <a:gd name="connsiteX6" fmla="*/ 2133600 w 3124200"/>
                <a:gd name="connsiteY6" fmla="*/ 540320 h 543496"/>
                <a:gd name="connsiteX7" fmla="*/ 2552700 w 3124200"/>
                <a:gd name="connsiteY7" fmla="*/ 3745 h 543496"/>
                <a:gd name="connsiteX8" fmla="*/ 2898775 w 3124200"/>
                <a:gd name="connsiteY8" fmla="*/ 524445 h 543496"/>
                <a:gd name="connsiteX9" fmla="*/ 3124200 w 3124200"/>
                <a:gd name="connsiteY9" fmla="*/ 352995 h 54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4200" h="543496">
                  <a:moveTo>
                    <a:pt x="0" y="283145"/>
                  </a:moveTo>
                  <a:cubicBezTo>
                    <a:pt x="69321" y="123866"/>
                    <a:pt x="138642" y="-35413"/>
                    <a:pt x="231775" y="6920"/>
                  </a:cubicBezTo>
                  <a:cubicBezTo>
                    <a:pt x="324908" y="49253"/>
                    <a:pt x="432858" y="535028"/>
                    <a:pt x="558800" y="537145"/>
                  </a:cubicBezTo>
                  <a:cubicBezTo>
                    <a:pt x="684742" y="539262"/>
                    <a:pt x="854604" y="18562"/>
                    <a:pt x="987425" y="19620"/>
                  </a:cubicBezTo>
                  <a:cubicBezTo>
                    <a:pt x="1120246" y="20678"/>
                    <a:pt x="1222904" y="542437"/>
                    <a:pt x="1355725" y="543495"/>
                  </a:cubicBezTo>
                  <a:cubicBezTo>
                    <a:pt x="1488546" y="544553"/>
                    <a:pt x="1654704" y="26499"/>
                    <a:pt x="1784350" y="25970"/>
                  </a:cubicBezTo>
                  <a:cubicBezTo>
                    <a:pt x="1913996" y="25441"/>
                    <a:pt x="2005542" y="544024"/>
                    <a:pt x="2133600" y="540320"/>
                  </a:cubicBezTo>
                  <a:cubicBezTo>
                    <a:pt x="2261658" y="536616"/>
                    <a:pt x="2425171" y="6391"/>
                    <a:pt x="2552700" y="3745"/>
                  </a:cubicBezTo>
                  <a:cubicBezTo>
                    <a:pt x="2680229" y="1099"/>
                    <a:pt x="2803525" y="466237"/>
                    <a:pt x="2898775" y="524445"/>
                  </a:cubicBezTo>
                  <a:cubicBezTo>
                    <a:pt x="2994025" y="582653"/>
                    <a:pt x="3059112" y="467824"/>
                    <a:pt x="3124200" y="352995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5427981" y="31118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5455700" y="31739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5453319" y="32596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493800" y="32906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508087" y="3245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529518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5529518" y="3152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5498562" y="3123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536662" y="3095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5567618" y="31358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5600956" y="3092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5620006" y="31453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5600956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5574762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5553331" y="32501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5612862" y="32525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5660487" y="32287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5672393" y="31620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5729543" y="32953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667630" y="328347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5715255" y="34215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5703349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5624767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5574761" y="34954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5558092" y="34549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5524754" y="34406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515229" y="34787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5479510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5410453" y="347159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5472366" y="34120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5481891" y="33453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5527135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5586666" y="33358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5536660" y="338587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5569998" y="34049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5624767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5586667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6011676" y="31118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6039395" y="31739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6037014" y="32596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6077495" y="32906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6091782" y="3245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>
              <a:off x="6113213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6113213" y="3152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6082257" y="3123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6120357" y="3095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>
              <a:off x="6151313" y="31358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6184651" y="3092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6203701" y="31453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6184651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158457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6137026" y="32501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6196557" y="32525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6244182" y="32287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6256088" y="31620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6313238" y="32953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251325" y="328347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6298950" y="34215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6287044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6208462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6158456" y="34954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6141787" y="34549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108449" y="34406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098924" y="34787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063205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5994148" y="347159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6056061" y="34120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6065586" y="33453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110830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6170361" y="33358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6120355" y="338587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6153693" y="34049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6208462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6170362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874112" y="31118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6901831" y="31739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>
              <a:off x="6899450" y="32596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6939931" y="32906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6954218" y="3245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6975649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975649" y="3152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>
              <a:off x="6944693" y="3123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6982793" y="3095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013749" y="31358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047087" y="3092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066137" y="31453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7047087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7020893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6999462" y="32501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058993" y="32525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106618" y="32287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18524" y="31620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7175674" y="32953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>
              <a:off x="7113761" y="328347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>
              <a:off x="7161386" y="34215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9480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070898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020892" y="34954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7004223" y="34549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>
              <a:off x="6970885" y="34406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6961360" y="34787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6925641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6856584" y="347159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6918497" y="34120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928022" y="33453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>
              <a:off x="6973266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>
              <a:off x="7032797" y="33358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6982791" y="338587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016129" y="34049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070898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7032798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>
              <a:off x="7597097" y="31118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>
              <a:off x="7624816" y="31739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622435" y="32596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662916" y="32906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677203" y="3245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7698634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>
              <a:off x="7698634" y="3152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>
              <a:off x="7667678" y="3123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705778" y="3095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736734" y="31358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770072" y="3092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7789122" y="31453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7770072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>
              <a:off x="7743878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>
              <a:off x="7722447" y="32501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>
              <a:off x="7781978" y="32525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>
              <a:off x="7829603" y="32287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841509" y="31620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>
              <a:off x="7898659" y="32953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>
              <a:off x="7836746" y="328347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884371" y="34215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>
              <a:off x="7872465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>
              <a:off x="7793883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>
              <a:off x="7743877" y="34954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>
              <a:off x="7727208" y="34549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>
              <a:off x="7693870" y="34406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>
              <a:off x="7684345" y="34787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>
              <a:off x="7648626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>
              <a:off x="7579569" y="347159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>
              <a:off x="7641482" y="34120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>
              <a:off x="7651007" y="33453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>
              <a:off x="7696251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>
              <a:off x="7755782" y="33358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>
              <a:off x="7705776" y="338587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>
              <a:off x="7739114" y="34049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>
              <a:off x="7793883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>
              <a:off x="7755783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>
              <a:off x="6246425" y="310117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>
              <a:off x="6308338" y="314165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>
              <a:off x="6372632" y="314165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>
              <a:off x="6451213" y="311069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>
              <a:off x="6516220" y="317022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>
              <a:off x="6375013" y="31988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>
              <a:off x="6294050" y="321071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>
              <a:off x="6348819" y="325833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6194038" y="32988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6141651" y="33011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5989251" y="33750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6246426" y="334882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6232138" y="344169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6329770" y="337263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>
              <a:off x="6379777" y="33297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>
              <a:off x="6425021" y="32416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>
              <a:off x="6386921" y="339883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>
              <a:off x="6460740" y="34440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>
              <a:off x="6346440" y="348455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>
              <a:off x="6797053" y="3473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>
              <a:off x="6739903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>
              <a:off x="6694659" y="340730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>
              <a:off x="6811341" y="339301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>
              <a:off x="6878016" y="343111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>
              <a:off x="6880397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>
              <a:off x="6861347" y="32763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>
              <a:off x="6799435" y="32453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>
              <a:off x="6747047" y="329300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>
              <a:off x="6763716" y="313345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>
              <a:off x="6806579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>
              <a:off x="6866110" y="31525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>
              <a:off x="7194724" y="32644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>
              <a:off x="7168531" y="32072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>
              <a:off x="7194724" y="314060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>
              <a:off x="7278068" y="318584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>
              <a:off x="7263780" y="323347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>
              <a:off x="7266162" y="333586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>
              <a:off x="7211393" y="33430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>
              <a:off x="7139956" y="337158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>
              <a:off x="7206631" y="33906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>
              <a:off x="7230443" y="3476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>
              <a:off x="7066137" y="33049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>
              <a:off x="7008987" y="33025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>
              <a:off x="7497084" y="311895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>
              <a:off x="7575666" y="32189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>
              <a:off x="7528041" y="326659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>
              <a:off x="7578047" y="329754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>
              <a:off x="7544709" y="3378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>
              <a:off x="7589953" y="341422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>
              <a:off x="7504228" y="3471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>
              <a:off x="7551853" y="35142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>
              <a:off x="7806647" y="34261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>
              <a:off x="7897134" y="33666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>
              <a:off x="7842365" y="333802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>
              <a:off x="7897134" y="32189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>
              <a:off x="7956665" y="31761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>
              <a:off x="7909040" y="31022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>
              <a:off x="7963809" y="34023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>
              <a:off x="7992384" y="330469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>
              <a:off x="8073083" y="17152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>
              <a:off x="8100802" y="177740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>
              <a:off x="8098421" y="186312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>
              <a:off x="8481802" y="20631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>
              <a:off x="8319876" y="165595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>
              <a:off x="8174620" y="179644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>
              <a:off x="8174620" y="17559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>
              <a:off x="8143664" y="16249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>
              <a:off x="8184145" y="16654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>
              <a:off x="8212720" y="17392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>
              <a:off x="8246058" y="169643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>
              <a:off x="8265108" y="17488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>
              <a:off x="8246058" y="17916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>
              <a:off x="8219864" y="17916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>
              <a:off x="8198433" y="18535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>
              <a:off x="8257964" y="18559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>
              <a:off x="8305589" y="18321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>
              <a:off x="8234151" y="16369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>
              <a:off x="8374645" y="18988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>
              <a:off x="8312732" y="1886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>
              <a:off x="8360357" y="202504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>
              <a:off x="8348451" y="20893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>
              <a:off x="8398457" y="176549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>
              <a:off x="8262725" y="210839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>
              <a:off x="8203194" y="20583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>
              <a:off x="8169856" y="20440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>
              <a:off x="8160331" y="20821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>
              <a:off x="8124612" y="20845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>
              <a:off x="8055555" y="207505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>
              <a:off x="8117468" y="20155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>
              <a:off x="8126993" y="194884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>
              <a:off x="8172237" y="19321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>
              <a:off x="8231768" y="19393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>
              <a:off x="8181762" y="198932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>
              <a:off x="8215100" y="2008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>
              <a:off x="8269869" y="19774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>
              <a:off x="8231769" y="19774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>
              <a:off x="7973070" y="172241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>
              <a:off x="8051652" y="182242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>
              <a:off x="8004027" y="18700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>
              <a:off x="8054033" y="19010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>
              <a:off x="8020695" y="19819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>
              <a:off x="8065939" y="20176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>
              <a:off x="7980214" y="207483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>
              <a:off x="7777808" y="20938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>
              <a:off x="8282633" y="202959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>
              <a:off x="8373120" y="19700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>
              <a:off x="8318351" y="19414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>
              <a:off x="8373120" y="182242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>
              <a:off x="8601720" y="168431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>
              <a:off x="8463607" y="16200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0" name="Овал 309"/>
            <p:cNvSpPr/>
            <p:nvPr/>
          </p:nvSpPr>
          <p:spPr>
            <a:xfrm>
              <a:off x="8439795" y="200578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1" name="Овал 310"/>
            <p:cNvSpPr/>
            <p:nvPr/>
          </p:nvSpPr>
          <p:spPr>
            <a:xfrm>
              <a:off x="8556477" y="18176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8579433" y="20941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8536571" y="20321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8600865" y="19750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8469895" y="172024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8343689" y="17131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543714" y="16011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076986" y="195837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7936493" y="19297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7896871" y="18581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7873059" y="19176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7825434" y="19581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7837340" y="20391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7908777" y="20295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>
              <a:off x="7963546" y="20200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>
              <a:off x="8020696" y="16343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>
              <a:off x="8077846" y="15890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>
              <a:off x="8077846" y="16390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>
              <a:off x="7939734" y="15962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>
              <a:off x="7846865" y="15962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>
              <a:off x="7813528" y="165335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>
              <a:off x="7887347" y="172241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>
              <a:off x="7904016" y="16485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>
              <a:off x="7839722" y="17867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>
              <a:off x="8265108" y="157023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>
              <a:off x="8174621" y="15749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>
              <a:off x="8188909" y="162023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>
              <a:off x="7965927" y="180337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>
              <a:off x="8042127" y="176765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>
              <a:off x="6715770" y="17176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>
              <a:off x="6743489" y="177978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>
              <a:off x="6741108" y="186550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>
              <a:off x="7124489" y="206553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>
              <a:off x="6962563" y="165833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>
              <a:off x="6817307" y="179883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6817307" y="17583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6786351" y="162738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6826832" y="16678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6855407" y="174168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6888745" y="16988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6907795" y="17512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>
              <a:off x="6888745" y="17940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>
              <a:off x="6862551" y="17940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>
              <a:off x="6841120" y="18559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>
              <a:off x="6900651" y="18583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>
              <a:off x="6948276" y="183454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>
              <a:off x="6876838" y="16392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>
              <a:off x="7017332" y="190122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>
              <a:off x="6955419" y="188931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>
              <a:off x="7003044" y="202743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>
              <a:off x="6991138" y="209172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>
              <a:off x="7041144" y="17678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>
              <a:off x="6905412" y="21107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>
              <a:off x="6845881" y="20607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>
              <a:off x="6812543" y="20464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>
              <a:off x="6803018" y="20845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>
              <a:off x="6767299" y="20869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>
              <a:off x="6698242" y="207743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>
              <a:off x="6760155" y="20179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>
              <a:off x="6769680" y="195123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>
              <a:off x="6814924" y="19345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>
              <a:off x="6874455" y="19417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>
              <a:off x="6824449" y="199171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>
              <a:off x="6857787" y="20107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>
              <a:off x="6912556" y="19798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>
              <a:off x="6874456" y="19798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>
              <a:off x="6615757" y="17247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>
              <a:off x="6694339" y="182480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>
              <a:off x="6646714" y="187243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>
              <a:off x="6696720" y="19033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>
              <a:off x="6663382" y="19843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>
              <a:off x="6708626" y="20200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>
              <a:off x="6622901" y="20772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>
              <a:off x="7303939" y="20962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>
              <a:off x="6925320" y="203197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>
              <a:off x="7015807" y="19724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>
              <a:off x="6961038" y="19438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>
              <a:off x="7015807" y="182480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>
              <a:off x="7244407" y="16866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>
              <a:off x="7106294" y="162240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>
              <a:off x="7082482" y="200816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>
              <a:off x="7199164" y="18200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>
              <a:off x="7222120" y="20964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>
              <a:off x="7179258" y="20345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>
              <a:off x="7243552" y="197742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>
              <a:off x="7112582" y="172263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>
              <a:off x="6986376" y="17154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>
              <a:off x="7186401" y="16035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>
              <a:off x="6719673" y="196075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>
              <a:off x="6579180" y="19321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>
              <a:off x="6539558" y="186052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>
              <a:off x="7399190" y="192005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>
              <a:off x="7351565" y="196053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>
              <a:off x="7363471" y="204150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>
              <a:off x="6551464" y="20319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>
              <a:off x="6606233" y="202245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>
              <a:off x="6663383" y="16366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>
              <a:off x="6720533" y="15914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>
              <a:off x="6720533" y="16414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>
              <a:off x="6582421" y="15985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>
              <a:off x="7372996" y="15985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>
              <a:off x="7339659" y="165573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>
              <a:off x="7413478" y="17247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>
              <a:off x="6546703" y="16509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>
              <a:off x="7365853" y="17890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>
              <a:off x="6907795" y="157261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>
              <a:off x="6817308" y="15773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>
              <a:off x="6831596" y="16226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>
              <a:off x="6608614" y="18057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>
              <a:off x="6684814" y="177003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>
              <a:off x="7118202" y="19081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>
              <a:off x="7246790" y="19057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>
              <a:off x="7284890" y="17819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>
              <a:off x="5628200" y="17081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>
              <a:off x="5655919" y="177032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>
              <a:off x="5653538" y="185604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>
              <a:off x="5694019" y="188700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>
              <a:off x="5708306" y="18417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>
              <a:off x="5729737" y="17893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>
              <a:off x="5729737" y="17488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>
              <a:off x="5698781" y="172031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>
              <a:off x="5736881" y="169173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>
              <a:off x="5767837" y="17322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>
              <a:off x="5801175" y="168935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>
              <a:off x="5820225" y="17417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>
              <a:off x="5801175" y="17846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>
              <a:off x="5774981" y="17846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>
              <a:off x="5753550" y="18465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>
              <a:off x="5813081" y="18488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>
              <a:off x="5860706" y="18250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>
              <a:off x="5872612" y="175841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>
              <a:off x="5929762" y="18917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>
              <a:off x="5867849" y="187985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>
              <a:off x="5915474" y="20179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>
              <a:off x="5903568" y="20822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>
              <a:off x="5824986" y="20822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>
              <a:off x="5774980" y="20917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>
              <a:off x="5758311" y="20513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>
              <a:off x="5724973" y="20370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>
              <a:off x="5715448" y="20751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>
              <a:off x="5679729" y="20774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>
              <a:off x="5610672" y="20679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>
              <a:off x="5672585" y="20084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>
              <a:off x="5682110" y="19417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>
              <a:off x="5727354" y="19250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>
              <a:off x="5786885" y="19322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>
              <a:off x="5736879" y="198224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>
              <a:off x="5770217" y="20012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>
              <a:off x="5824986" y="19703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>
              <a:off x="5786886" y="19703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>
              <a:off x="5708306" y="163141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>
              <a:off x="5760693" y="15837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>
              <a:off x="5646393" y="16004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>
              <a:off x="5539237" y="16004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>
              <a:off x="5527330" y="177905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>
              <a:off x="5605912" y="188620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>
              <a:off x="5551143" y="194812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>
              <a:off x="5524950" y="202432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>
              <a:off x="5463037" y="205765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>
              <a:off x="5532093" y="211718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>
              <a:off x="6025012" y="20465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>
              <a:off x="5896425" y="19655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>
              <a:off x="5975006" y="196081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>
              <a:off x="6025012" y="188223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>
              <a:off x="5967862" y="17774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>
              <a:off x="6046443" y="17822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>
              <a:off x="6079781" y="15821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>
              <a:off x="5951193" y="16060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>
              <a:off x="5891662" y="157267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>
              <a:off x="5841656" y="16274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>
              <a:off x="5922619" y="16845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 flipV="1">
              <a:off x="5256076" y="2266950"/>
              <a:ext cx="0" cy="531152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V="1">
              <a:off x="5256076" y="3679825"/>
              <a:ext cx="0" cy="531152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91" name="Таблица 4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321783"/>
              </p:ext>
            </p:extLst>
          </p:nvPr>
        </p:nvGraphicFramePr>
        <p:xfrm>
          <a:off x="4787900" y="1344154"/>
          <a:ext cx="3997324" cy="313577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72232"/>
                <a:gridCol w="1008112"/>
                <a:gridCol w="1008112"/>
                <a:gridCol w="1008868"/>
              </a:tblGrid>
              <a:tr h="525687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Вещество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Скорость</a:t>
                      </a:r>
                      <a:r>
                        <a:rPr lang="ru-RU" sz="1300" b="0" baseline="0" dirty="0" smtClean="0"/>
                        <a:t> звука, м/с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Вещество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Скорость</a:t>
                      </a:r>
                      <a:r>
                        <a:rPr lang="ru-RU" sz="1300" b="0" baseline="0" dirty="0" smtClean="0"/>
                        <a:t> звука, м/с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Азот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334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Толуол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1300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Водород 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1286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Ртуть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1451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Воздух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331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Бетон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4250-5250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СО</a:t>
                      </a:r>
                      <a:r>
                        <a:rPr lang="ru-RU" sz="1250" baseline="-25000" dirty="0" smtClean="0"/>
                        <a:t>2</a:t>
                      </a:r>
                      <a:endParaRPr lang="ru-RU" sz="1250" baseline="-250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260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Гранит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5400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Метан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430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Железо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5930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Вода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1497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Серебро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3700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Глицерин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1930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Цинк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4170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70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482" name="Таблица 4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311158"/>
              </p:ext>
            </p:extLst>
          </p:nvPr>
        </p:nvGraphicFramePr>
        <p:xfrm>
          <a:off x="4787900" y="1344154"/>
          <a:ext cx="3997324" cy="313577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72232"/>
                <a:gridCol w="1008112"/>
                <a:gridCol w="1008112"/>
                <a:gridCol w="1008868"/>
              </a:tblGrid>
              <a:tr h="525687"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Вещество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Скорость</a:t>
                      </a:r>
                      <a:r>
                        <a:rPr lang="ru-RU" sz="1300" b="0" baseline="0" dirty="0" smtClean="0"/>
                        <a:t> звука, м/с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Вещество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dirty="0" smtClean="0"/>
                        <a:t>Скорость</a:t>
                      </a:r>
                      <a:r>
                        <a:rPr lang="ru-RU" sz="1300" b="0" baseline="0" dirty="0" smtClean="0"/>
                        <a:t> звука, м/с</a:t>
                      </a:r>
                      <a:endParaRPr lang="ru-RU" sz="1300" b="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Азот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334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Толуол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1300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Водород 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1286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Ртуть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1451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Воздух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331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Бетон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4250-5250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СО</a:t>
                      </a:r>
                      <a:r>
                        <a:rPr lang="ru-RU" sz="1250" baseline="-25000" dirty="0" smtClean="0"/>
                        <a:t>2</a:t>
                      </a:r>
                      <a:endParaRPr lang="ru-RU" sz="1250" baseline="-250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260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Гранит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5400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Метан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430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Железо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5930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Вода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1497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Серебро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3700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2869"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Глицерин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1930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50" dirty="0" smtClean="0"/>
                        <a:t>Цинк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50" dirty="0" smtClean="0"/>
                        <a:t>4170</a:t>
                      </a:r>
                      <a:endParaRPr lang="ru-RU" sz="125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Частота и период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определяются источником звука, </a:t>
              </a:r>
              <a:r>
                <a:rPr lang="ru-RU" sz="1500" dirty="0" smtClean="0">
                  <a:solidFill>
                    <a:prstClr val="black"/>
                  </a:solidFill>
                </a:rPr>
                <a:t>т. е. </a:t>
              </a:r>
              <a:r>
                <a:rPr lang="ru-RU" sz="1500" dirty="0">
                  <a:solidFill>
                    <a:prstClr val="black"/>
                  </a:solidFill>
                </a:rPr>
                <a:t>акустическим или звуковым вибратором.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66938" y="2465412"/>
            <a:ext cx="4071712" cy="886688"/>
            <a:chOff x="366938" y="1344156"/>
            <a:chExt cx="4071712" cy="88668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зависит от упругих свойств среды и её плотности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938" y="3527530"/>
            <a:ext cx="4071712" cy="886688"/>
            <a:chOff x="366938" y="1344156"/>
            <a:chExt cx="4071712" cy="8866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Длина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500" i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λ</a:t>
              </a:r>
              <a:r>
                <a:rPr lang="en-US" sz="1500" i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5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= </a:t>
              </a:r>
              <a:r>
                <a:rPr lang="el-GR" sz="15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υ</a:t>
              </a:r>
              <a:r>
                <a:rPr lang="en-US" sz="15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T</a:t>
              </a:r>
              <a:r>
                <a:rPr lang="ru-RU" sz="1500" dirty="0" smtClean="0">
                  <a:solidFill>
                    <a:prstClr val="black"/>
                  </a:solidFill>
                </a:rPr>
                <a:t>, где </a:t>
              </a:r>
              <a:r>
                <a:rPr lang="ru-RU" sz="1500" i="1" dirty="0" smtClean="0">
                  <a:solidFill>
                    <a:prstClr val="black"/>
                  </a:solidFill>
                </a:rPr>
                <a:t>Т</a:t>
              </a:r>
              <a:r>
                <a:rPr lang="ru-RU" sz="1500" dirty="0" smtClean="0">
                  <a:solidFill>
                    <a:prstClr val="black"/>
                  </a:solidFill>
                </a:rPr>
                <a:t> — период колебаний источника звука.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54" name="Группа 2053"/>
          <p:cNvGrpSpPr/>
          <p:nvPr/>
        </p:nvGrpSpPr>
        <p:grpSpPr>
          <a:xfrm>
            <a:off x="5038725" y="1558925"/>
            <a:ext cx="3616325" cy="2695576"/>
            <a:chOff x="5038725" y="1558925"/>
            <a:chExt cx="3616325" cy="2695576"/>
          </a:xfrm>
        </p:grpSpPr>
        <p:cxnSp>
          <p:nvCxnSpPr>
            <p:cNvPr id="39" name="Прямая со стрелкой 38"/>
            <p:cNvCxnSpPr/>
            <p:nvPr/>
          </p:nvCxnSpPr>
          <p:spPr>
            <a:xfrm>
              <a:off x="5261640" y="2576976"/>
              <a:ext cx="3393410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олилиния 10"/>
            <p:cNvSpPr/>
            <p:nvPr/>
          </p:nvSpPr>
          <p:spPr>
            <a:xfrm>
              <a:off x="5257800" y="2324890"/>
              <a:ext cx="3168650" cy="513566"/>
            </a:xfrm>
            <a:custGeom>
              <a:avLst/>
              <a:gdLst>
                <a:gd name="connsiteX0" fmla="*/ 0 w 3168650"/>
                <a:gd name="connsiteY0" fmla="*/ 273316 h 533667"/>
                <a:gd name="connsiteX1" fmla="*/ 400050 w 3168650"/>
                <a:gd name="connsiteY1" fmla="*/ 32016 h 533667"/>
                <a:gd name="connsiteX2" fmla="*/ 977900 w 3168650"/>
                <a:gd name="connsiteY2" fmla="*/ 533666 h 533667"/>
                <a:gd name="connsiteX3" fmla="*/ 1651000 w 3168650"/>
                <a:gd name="connsiteY3" fmla="*/ 38366 h 533667"/>
                <a:gd name="connsiteX4" fmla="*/ 2254250 w 3168650"/>
                <a:gd name="connsiteY4" fmla="*/ 514616 h 533667"/>
                <a:gd name="connsiteX5" fmla="*/ 2921000 w 3168650"/>
                <a:gd name="connsiteY5" fmla="*/ 12966 h 533667"/>
                <a:gd name="connsiteX6" fmla="*/ 3168650 w 3168650"/>
                <a:gd name="connsiteY6" fmla="*/ 197116 h 533667"/>
                <a:gd name="connsiteX0" fmla="*/ 0 w 3168650"/>
                <a:gd name="connsiteY0" fmla="*/ 258755 h 519106"/>
                <a:gd name="connsiteX1" fmla="*/ 400050 w 3168650"/>
                <a:gd name="connsiteY1" fmla="*/ 17455 h 519106"/>
                <a:gd name="connsiteX2" fmla="*/ 977900 w 3168650"/>
                <a:gd name="connsiteY2" fmla="*/ 519105 h 519106"/>
                <a:gd name="connsiteX3" fmla="*/ 1651000 w 3168650"/>
                <a:gd name="connsiteY3" fmla="*/ 23805 h 519106"/>
                <a:gd name="connsiteX4" fmla="*/ 2254250 w 3168650"/>
                <a:gd name="connsiteY4" fmla="*/ 500055 h 519106"/>
                <a:gd name="connsiteX5" fmla="*/ 2873375 w 3168650"/>
                <a:gd name="connsiteY5" fmla="*/ 14280 h 519106"/>
                <a:gd name="connsiteX6" fmla="*/ 3168650 w 3168650"/>
                <a:gd name="connsiteY6" fmla="*/ 182555 h 519106"/>
                <a:gd name="connsiteX0" fmla="*/ 0 w 3168650"/>
                <a:gd name="connsiteY0" fmla="*/ 256262 h 516613"/>
                <a:gd name="connsiteX1" fmla="*/ 400050 w 3168650"/>
                <a:gd name="connsiteY1" fmla="*/ 14962 h 516613"/>
                <a:gd name="connsiteX2" fmla="*/ 977900 w 3168650"/>
                <a:gd name="connsiteY2" fmla="*/ 516612 h 516613"/>
                <a:gd name="connsiteX3" fmla="*/ 1651000 w 3168650"/>
                <a:gd name="connsiteY3" fmla="*/ 21312 h 516613"/>
                <a:gd name="connsiteX4" fmla="*/ 2254250 w 3168650"/>
                <a:gd name="connsiteY4" fmla="*/ 497562 h 516613"/>
                <a:gd name="connsiteX5" fmla="*/ 2873375 w 3168650"/>
                <a:gd name="connsiteY5" fmla="*/ 11787 h 516613"/>
                <a:gd name="connsiteX6" fmla="*/ 3168650 w 3168650"/>
                <a:gd name="connsiteY6" fmla="*/ 180062 h 516613"/>
                <a:gd name="connsiteX0" fmla="*/ 0 w 3168650"/>
                <a:gd name="connsiteY0" fmla="*/ 253212 h 513563"/>
                <a:gd name="connsiteX1" fmla="*/ 400050 w 3168650"/>
                <a:gd name="connsiteY1" fmla="*/ 11912 h 513563"/>
                <a:gd name="connsiteX2" fmla="*/ 977900 w 3168650"/>
                <a:gd name="connsiteY2" fmla="*/ 513562 h 513563"/>
                <a:gd name="connsiteX3" fmla="*/ 1651000 w 3168650"/>
                <a:gd name="connsiteY3" fmla="*/ 18262 h 513563"/>
                <a:gd name="connsiteX4" fmla="*/ 2254250 w 3168650"/>
                <a:gd name="connsiteY4" fmla="*/ 494512 h 513563"/>
                <a:gd name="connsiteX5" fmla="*/ 2873375 w 3168650"/>
                <a:gd name="connsiteY5" fmla="*/ 8737 h 513563"/>
                <a:gd name="connsiteX6" fmla="*/ 3168650 w 3168650"/>
                <a:gd name="connsiteY6" fmla="*/ 177012 h 513563"/>
                <a:gd name="connsiteX0" fmla="*/ 0 w 3168650"/>
                <a:gd name="connsiteY0" fmla="*/ 253212 h 513563"/>
                <a:gd name="connsiteX1" fmla="*/ 400050 w 3168650"/>
                <a:gd name="connsiteY1" fmla="*/ 11912 h 513563"/>
                <a:gd name="connsiteX2" fmla="*/ 977900 w 3168650"/>
                <a:gd name="connsiteY2" fmla="*/ 513562 h 513563"/>
                <a:gd name="connsiteX3" fmla="*/ 1651000 w 3168650"/>
                <a:gd name="connsiteY3" fmla="*/ 18262 h 513563"/>
                <a:gd name="connsiteX4" fmla="*/ 2254250 w 3168650"/>
                <a:gd name="connsiteY4" fmla="*/ 494512 h 513563"/>
                <a:gd name="connsiteX5" fmla="*/ 2873375 w 3168650"/>
                <a:gd name="connsiteY5" fmla="*/ 8737 h 513563"/>
                <a:gd name="connsiteX6" fmla="*/ 3168650 w 3168650"/>
                <a:gd name="connsiteY6" fmla="*/ 177012 h 513563"/>
                <a:gd name="connsiteX0" fmla="*/ 0 w 3168650"/>
                <a:gd name="connsiteY0" fmla="*/ 253212 h 513563"/>
                <a:gd name="connsiteX1" fmla="*/ 400050 w 3168650"/>
                <a:gd name="connsiteY1" fmla="*/ 11912 h 513563"/>
                <a:gd name="connsiteX2" fmla="*/ 977900 w 3168650"/>
                <a:gd name="connsiteY2" fmla="*/ 513562 h 513563"/>
                <a:gd name="connsiteX3" fmla="*/ 1663700 w 3168650"/>
                <a:gd name="connsiteY3" fmla="*/ 18262 h 513563"/>
                <a:gd name="connsiteX4" fmla="*/ 2254250 w 3168650"/>
                <a:gd name="connsiteY4" fmla="*/ 494512 h 513563"/>
                <a:gd name="connsiteX5" fmla="*/ 2873375 w 3168650"/>
                <a:gd name="connsiteY5" fmla="*/ 8737 h 513563"/>
                <a:gd name="connsiteX6" fmla="*/ 3168650 w 3168650"/>
                <a:gd name="connsiteY6" fmla="*/ 177012 h 513563"/>
                <a:gd name="connsiteX0" fmla="*/ 0 w 3168650"/>
                <a:gd name="connsiteY0" fmla="*/ 253212 h 513566"/>
                <a:gd name="connsiteX1" fmla="*/ 400050 w 3168650"/>
                <a:gd name="connsiteY1" fmla="*/ 11912 h 513566"/>
                <a:gd name="connsiteX2" fmla="*/ 977900 w 3168650"/>
                <a:gd name="connsiteY2" fmla="*/ 513562 h 513566"/>
                <a:gd name="connsiteX3" fmla="*/ 1666081 w 3168650"/>
                <a:gd name="connsiteY3" fmla="*/ 1593 h 513566"/>
                <a:gd name="connsiteX4" fmla="*/ 2254250 w 3168650"/>
                <a:gd name="connsiteY4" fmla="*/ 494512 h 513566"/>
                <a:gd name="connsiteX5" fmla="*/ 2873375 w 3168650"/>
                <a:gd name="connsiteY5" fmla="*/ 8737 h 513566"/>
                <a:gd name="connsiteX6" fmla="*/ 3168650 w 3168650"/>
                <a:gd name="connsiteY6" fmla="*/ 177012 h 51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68650" h="513566">
                  <a:moveTo>
                    <a:pt x="0" y="253212"/>
                  </a:moveTo>
                  <a:cubicBezTo>
                    <a:pt x="118533" y="110866"/>
                    <a:pt x="237067" y="-31480"/>
                    <a:pt x="400050" y="11912"/>
                  </a:cubicBezTo>
                  <a:cubicBezTo>
                    <a:pt x="563033" y="55304"/>
                    <a:pt x="766895" y="515282"/>
                    <a:pt x="977900" y="513562"/>
                  </a:cubicBezTo>
                  <a:cubicBezTo>
                    <a:pt x="1188905" y="511842"/>
                    <a:pt x="1453356" y="4768"/>
                    <a:pt x="1666081" y="1593"/>
                  </a:cubicBezTo>
                  <a:cubicBezTo>
                    <a:pt x="1878806" y="-1582"/>
                    <a:pt x="2053034" y="493321"/>
                    <a:pt x="2254250" y="494512"/>
                  </a:cubicBezTo>
                  <a:cubicBezTo>
                    <a:pt x="2455466" y="495703"/>
                    <a:pt x="2759075" y="52129"/>
                    <a:pt x="2873375" y="8737"/>
                  </a:cubicBezTo>
                  <a:cubicBezTo>
                    <a:pt x="2987675" y="-34655"/>
                    <a:pt x="3092450" y="93403"/>
                    <a:pt x="3168650" y="177012"/>
                  </a:cubicBezTo>
                </a:path>
              </a:pathLst>
            </a:cu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5099360" y="2139551"/>
              <a:ext cx="3076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5099360" y="1561701"/>
              <a:ext cx="3076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5253192" y="1564876"/>
              <a:ext cx="0" cy="5746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Овал 27"/>
            <p:cNvSpPr/>
            <p:nvPr/>
          </p:nvSpPr>
          <p:spPr>
            <a:xfrm>
              <a:off x="5159164" y="1562100"/>
              <a:ext cx="180020" cy="57448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5038725" y="1558925"/>
              <a:ext cx="434975" cy="57448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Прямая со стрелкой 43"/>
            <p:cNvCxnSpPr/>
            <p:nvPr/>
          </p:nvCxnSpPr>
          <p:spPr>
            <a:xfrm>
              <a:off x="5261640" y="3989851"/>
              <a:ext cx="3393410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5094597" y="3552426"/>
              <a:ext cx="3076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5094597" y="2974576"/>
              <a:ext cx="3076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5248429" y="2977751"/>
              <a:ext cx="0" cy="5746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Овал 48"/>
            <p:cNvSpPr/>
            <p:nvPr/>
          </p:nvSpPr>
          <p:spPr>
            <a:xfrm>
              <a:off x="5154401" y="2974975"/>
              <a:ext cx="180020" cy="57448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5105399" y="2971800"/>
              <a:ext cx="285751" cy="57448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5254625" y="3711005"/>
              <a:ext cx="3124200" cy="543496"/>
            </a:xfrm>
            <a:custGeom>
              <a:avLst/>
              <a:gdLst>
                <a:gd name="connsiteX0" fmla="*/ 0 w 3124200"/>
                <a:gd name="connsiteY0" fmla="*/ 283145 h 543496"/>
                <a:gd name="connsiteX1" fmla="*/ 231775 w 3124200"/>
                <a:gd name="connsiteY1" fmla="*/ 6920 h 543496"/>
                <a:gd name="connsiteX2" fmla="*/ 558800 w 3124200"/>
                <a:gd name="connsiteY2" fmla="*/ 537145 h 543496"/>
                <a:gd name="connsiteX3" fmla="*/ 987425 w 3124200"/>
                <a:gd name="connsiteY3" fmla="*/ 19620 h 543496"/>
                <a:gd name="connsiteX4" fmla="*/ 1355725 w 3124200"/>
                <a:gd name="connsiteY4" fmla="*/ 543495 h 543496"/>
                <a:gd name="connsiteX5" fmla="*/ 1784350 w 3124200"/>
                <a:gd name="connsiteY5" fmla="*/ 25970 h 543496"/>
                <a:gd name="connsiteX6" fmla="*/ 2133600 w 3124200"/>
                <a:gd name="connsiteY6" fmla="*/ 540320 h 543496"/>
                <a:gd name="connsiteX7" fmla="*/ 2552700 w 3124200"/>
                <a:gd name="connsiteY7" fmla="*/ 3745 h 543496"/>
                <a:gd name="connsiteX8" fmla="*/ 2898775 w 3124200"/>
                <a:gd name="connsiteY8" fmla="*/ 524445 h 543496"/>
                <a:gd name="connsiteX9" fmla="*/ 3124200 w 3124200"/>
                <a:gd name="connsiteY9" fmla="*/ 352995 h 54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4200" h="543496">
                  <a:moveTo>
                    <a:pt x="0" y="283145"/>
                  </a:moveTo>
                  <a:cubicBezTo>
                    <a:pt x="69321" y="123866"/>
                    <a:pt x="138642" y="-35413"/>
                    <a:pt x="231775" y="6920"/>
                  </a:cubicBezTo>
                  <a:cubicBezTo>
                    <a:pt x="324908" y="49253"/>
                    <a:pt x="432858" y="535028"/>
                    <a:pt x="558800" y="537145"/>
                  </a:cubicBezTo>
                  <a:cubicBezTo>
                    <a:pt x="684742" y="539262"/>
                    <a:pt x="854604" y="18562"/>
                    <a:pt x="987425" y="19620"/>
                  </a:cubicBezTo>
                  <a:cubicBezTo>
                    <a:pt x="1120246" y="20678"/>
                    <a:pt x="1222904" y="542437"/>
                    <a:pt x="1355725" y="543495"/>
                  </a:cubicBezTo>
                  <a:cubicBezTo>
                    <a:pt x="1488546" y="544553"/>
                    <a:pt x="1654704" y="26499"/>
                    <a:pt x="1784350" y="25970"/>
                  </a:cubicBezTo>
                  <a:cubicBezTo>
                    <a:pt x="1913996" y="25441"/>
                    <a:pt x="2005542" y="544024"/>
                    <a:pt x="2133600" y="540320"/>
                  </a:cubicBezTo>
                  <a:cubicBezTo>
                    <a:pt x="2261658" y="536616"/>
                    <a:pt x="2425171" y="6391"/>
                    <a:pt x="2552700" y="3745"/>
                  </a:cubicBezTo>
                  <a:cubicBezTo>
                    <a:pt x="2680229" y="1099"/>
                    <a:pt x="2803525" y="466237"/>
                    <a:pt x="2898775" y="524445"/>
                  </a:cubicBezTo>
                  <a:cubicBezTo>
                    <a:pt x="2994025" y="582653"/>
                    <a:pt x="3059112" y="467824"/>
                    <a:pt x="3124200" y="352995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5427981" y="31118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5455700" y="31739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5453319" y="32596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5493800" y="32906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5508087" y="3245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>
              <a:off x="5529518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>
              <a:off x="5529518" y="3152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5498562" y="3123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5536662" y="3095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5567618" y="31358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5600956" y="3092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>
              <a:off x="5620006" y="31453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>
              <a:off x="5600956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>
              <a:off x="5574762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5553331" y="32501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5612862" y="32525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5660487" y="32287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5672393" y="31620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/>
            <p:nvPr/>
          </p:nvSpPr>
          <p:spPr>
            <a:xfrm>
              <a:off x="5729543" y="32953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/>
            <p:nvPr/>
          </p:nvSpPr>
          <p:spPr>
            <a:xfrm>
              <a:off x="5667630" y="328347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>
              <a:off x="5715255" y="34215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5703349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>
              <a:off x="5624767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>
              <a:off x="5574761" y="34954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5558092" y="34549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>
              <a:off x="5524754" y="34406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5515229" y="34787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>
              <a:off x="5479510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>
              <a:off x="5410453" y="347159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>
              <a:off x="5472366" y="34120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5481891" y="33453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>
              <a:off x="5527135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>
              <a:off x="5586666" y="33358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/>
            <p:nvPr/>
          </p:nvSpPr>
          <p:spPr>
            <a:xfrm>
              <a:off x="5536660" y="338587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5569998" y="34049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/>
            <p:nvPr/>
          </p:nvSpPr>
          <p:spPr>
            <a:xfrm>
              <a:off x="5624767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/>
            <p:nvPr/>
          </p:nvSpPr>
          <p:spPr>
            <a:xfrm>
              <a:off x="5586667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/>
            <p:nvPr/>
          </p:nvSpPr>
          <p:spPr>
            <a:xfrm>
              <a:off x="6011676" y="31118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Овал 89"/>
            <p:cNvSpPr/>
            <p:nvPr/>
          </p:nvSpPr>
          <p:spPr>
            <a:xfrm>
              <a:off x="6039395" y="31739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>
              <a:off x="6037014" y="32596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6077495" y="32906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>
              <a:off x="6091782" y="3245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>
              <a:off x="6113213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>
              <a:off x="6113213" y="3152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6082257" y="3123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>
              <a:off x="6120357" y="3095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>
              <a:off x="6151313" y="31358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>
              <a:off x="6184651" y="3092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>
              <a:off x="6203701" y="31453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6184651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6158457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6137026" y="32501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6196557" y="32525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6244182" y="32287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6256088" y="31620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6313238" y="32953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251325" y="328347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6298950" y="34215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6287044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6208462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6158456" y="34954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6141787" y="34549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108449" y="34406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6098924" y="34787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6063205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5994148" y="347159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6056061" y="34120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6065586" y="33453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6110830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6170361" y="33358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6120355" y="338587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6153693" y="34049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6208462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6170362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6874112" y="31118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6901831" y="31739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8" name="Овал 127"/>
            <p:cNvSpPr/>
            <p:nvPr/>
          </p:nvSpPr>
          <p:spPr>
            <a:xfrm>
              <a:off x="6899450" y="32596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/>
            <p:cNvSpPr/>
            <p:nvPr/>
          </p:nvSpPr>
          <p:spPr>
            <a:xfrm>
              <a:off x="6939931" y="32906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0" name="Овал 129"/>
            <p:cNvSpPr/>
            <p:nvPr/>
          </p:nvSpPr>
          <p:spPr>
            <a:xfrm>
              <a:off x="6954218" y="3245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1" name="Овал 130"/>
            <p:cNvSpPr/>
            <p:nvPr/>
          </p:nvSpPr>
          <p:spPr>
            <a:xfrm>
              <a:off x="6975649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/>
            <p:cNvSpPr/>
            <p:nvPr/>
          </p:nvSpPr>
          <p:spPr>
            <a:xfrm>
              <a:off x="6975649" y="3152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3" name="Овал 132"/>
            <p:cNvSpPr/>
            <p:nvPr/>
          </p:nvSpPr>
          <p:spPr>
            <a:xfrm>
              <a:off x="6944693" y="3123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4" name="Овал 133"/>
            <p:cNvSpPr/>
            <p:nvPr/>
          </p:nvSpPr>
          <p:spPr>
            <a:xfrm>
              <a:off x="6982793" y="3095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/>
            <p:cNvSpPr/>
            <p:nvPr/>
          </p:nvSpPr>
          <p:spPr>
            <a:xfrm>
              <a:off x="7013749" y="31358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6" name="Овал 135"/>
            <p:cNvSpPr/>
            <p:nvPr/>
          </p:nvSpPr>
          <p:spPr>
            <a:xfrm>
              <a:off x="7047087" y="3092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>
              <a:off x="7066137" y="31453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>
              <a:off x="7047087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Овал 138"/>
            <p:cNvSpPr/>
            <p:nvPr/>
          </p:nvSpPr>
          <p:spPr>
            <a:xfrm>
              <a:off x="7020893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0" name="Овал 139"/>
            <p:cNvSpPr/>
            <p:nvPr/>
          </p:nvSpPr>
          <p:spPr>
            <a:xfrm>
              <a:off x="6999462" y="32501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>
              <a:off x="7058993" y="32525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/>
            <p:cNvSpPr/>
            <p:nvPr/>
          </p:nvSpPr>
          <p:spPr>
            <a:xfrm>
              <a:off x="7106618" y="32287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Овал 142"/>
            <p:cNvSpPr/>
            <p:nvPr/>
          </p:nvSpPr>
          <p:spPr>
            <a:xfrm>
              <a:off x="7118524" y="31620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Овал 143"/>
            <p:cNvSpPr/>
            <p:nvPr/>
          </p:nvSpPr>
          <p:spPr>
            <a:xfrm>
              <a:off x="7175674" y="32953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5" name="Овал 144"/>
            <p:cNvSpPr/>
            <p:nvPr/>
          </p:nvSpPr>
          <p:spPr>
            <a:xfrm>
              <a:off x="7113761" y="328347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/>
            <p:cNvSpPr/>
            <p:nvPr/>
          </p:nvSpPr>
          <p:spPr>
            <a:xfrm>
              <a:off x="7161386" y="34215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Овал 146"/>
            <p:cNvSpPr/>
            <p:nvPr/>
          </p:nvSpPr>
          <p:spPr>
            <a:xfrm>
              <a:off x="7149480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8" name="Овал 147"/>
            <p:cNvSpPr/>
            <p:nvPr/>
          </p:nvSpPr>
          <p:spPr>
            <a:xfrm>
              <a:off x="7070898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9" name="Овал 148"/>
            <p:cNvSpPr/>
            <p:nvPr/>
          </p:nvSpPr>
          <p:spPr>
            <a:xfrm>
              <a:off x="7020892" y="34954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0" name="Овал 149"/>
            <p:cNvSpPr/>
            <p:nvPr/>
          </p:nvSpPr>
          <p:spPr>
            <a:xfrm>
              <a:off x="7004223" y="34549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1" name="Овал 150"/>
            <p:cNvSpPr/>
            <p:nvPr/>
          </p:nvSpPr>
          <p:spPr>
            <a:xfrm>
              <a:off x="6970885" y="34406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Овал 151"/>
            <p:cNvSpPr/>
            <p:nvPr/>
          </p:nvSpPr>
          <p:spPr>
            <a:xfrm>
              <a:off x="6961360" y="34787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3" name="Овал 152"/>
            <p:cNvSpPr/>
            <p:nvPr/>
          </p:nvSpPr>
          <p:spPr>
            <a:xfrm>
              <a:off x="6925641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4" name="Овал 153"/>
            <p:cNvSpPr/>
            <p:nvPr/>
          </p:nvSpPr>
          <p:spPr>
            <a:xfrm>
              <a:off x="6856584" y="347159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5" name="Овал 154"/>
            <p:cNvSpPr/>
            <p:nvPr/>
          </p:nvSpPr>
          <p:spPr>
            <a:xfrm>
              <a:off x="6918497" y="34120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/>
            <p:cNvSpPr/>
            <p:nvPr/>
          </p:nvSpPr>
          <p:spPr>
            <a:xfrm>
              <a:off x="6928022" y="33453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/>
            <p:cNvSpPr/>
            <p:nvPr/>
          </p:nvSpPr>
          <p:spPr>
            <a:xfrm>
              <a:off x="6973266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8" name="Овал 157"/>
            <p:cNvSpPr/>
            <p:nvPr/>
          </p:nvSpPr>
          <p:spPr>
            <a:xfrm>
              <a:off x="7032797" y="33358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Овал 158"/>
            <p:cNvSpPr/>
            <p:nvPr/>
          </p:nvSpPr>
          <p:spPr>
            <a:xfrm>
              <a:off x="6982791" y="338587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0" name="Овал 159"/>
            <p:cNvSpPr/>
            <p:nvPr/>
          </p:nvSpPr>
          <p:spPr>
            <a:xfrm>
              <a:off x="7016129" y="34049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1" name="Овал 160"/>
            <p:cNvSpPr/>
            <p:nvPr/>
          </p:nvSpPr>
          <p:spPr>
            <a:xfrm>
              <a:off x="7070898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2" name="Овал 161"/>
            <p:cNvSpPr/>
            <p:nvPr/>
          </p:nvSpPr>
          <p:spPr>
            <a:xfrm>
              <a:off x="7032798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3" name="Овал 162"/>
            <p:cNvSpPr/>
            <p:nvPr/>
          </p:nvSpPr>
          <p:spPr>
            <a:xfrm>
              <a:off x="7597097" y="31118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4" name="Овал 163"/>
            <p:cNvSpPr/>
            <p:nvPr/>
          </p:nvSpPr>
          <p:spPr>
            <a:xfrm>
              <a:off x="7624816" y="31739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Овал 164"/>
            <p:cNvSpPr/>
            <p:nvPr/>
          </p:nvSpPr>
          <p:spPr>
            <a:xfrm>
              <a:off x="7622435" y="32596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6" name="Овал 165"/>
            <p:cNvSpPr/>
            <p:nvPr/>
          </p:nvSpPr>
          <p:spPr>
            <a:xfrm>
              <a:off x="7662916" y="32906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7" name="Овал 166"/>
            <p:cNvSpPr/>
            <p:nvPr/>
          </p:nvSpPr>
          <p:spPr>
            <a:xfrm>
              <a:off x="7677203" y="3245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8" name="Овал 167"/>
            <p:cNvSpPr/>
            <p:nvPr/>
          </p:nvSpPr>
          <p:spPr>
            <a:xfrm>
              <a:off x="7698634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/>
            <p:cNvSpPr/>
            <p:nvPr/>
          </p:nvSpPr>
          <p:spPr>
            <a:xfrm>
              <a:off x="7698634" y="3152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/>
            <p:cNvSpPr/>
            <p:nvPr/>
          </p:nvSpPr>
          <p:spPr>
            <a:xfrm>
              <a:off x="7667678" y="3123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Овал 170"/>
            <p:cNvSpPr/>
            <p:nvPr/>
          </p:nvSpPr>
          <p:spPr>
            <a:xfrm>
              <a:off x="7705778" y="3095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Овал 171"/>
            <p:cNvSpPr/>
            <p:nvPr/>
          </p:nvSpPr>
          <p:spPr>
            <a:xfrm>
              <a:off x="7736734" y="31358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3" name="Овал 172"/>
            <p:cNvSpPr/>
            <p:nvPr/>
          </p:nvSpPr>
          <p:spPr>
            <a:xfrm>
              <a:off x="7770072" y="3092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Овал 173"/>
            <p:cNvSpPr/>
            <p:nvPr/>
          </p:nvSpPr>
          <p:spPr>
            <a:xfrm>
              <a:off x="7789122" y="31453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Овал 174"/>
            <p:cNvSpPr/>
            <p:nvPr/>
          </p:nvSpPr>
          <p:spPr>
            <a:xfrm>
              <a:off x="7770072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6" name="Овал 175"/>
            <p:cNvSpPr/>
            <p:nvPr/>
          </p:nvSpPr>
          <p:spPr>
            <a:xfrm>
              <a:off x="7743878" y="31882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Овал 176"/>
            <p:cNvSpPr/>
            <p:nvPr/>
          </p:nvSpPr>
          <p:spPr>
            <a:xfrm>
              <a:off x="7722447" y="32501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Овал 177"/>
            <p:cNvSpPr/>
            <p:nvPr/>
          </p:nvSpPr>
          <p:spPr>
            <a:xfrm>
              <a:off x="7781978" y="32525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9" name="Овал 178"/>
            <p:cNvSpPr/>
            <p:nvPr/>
          </p:nvSpPr>
          <p:spPr>
            <a:xfrm>
              <a:off x="7829603" y="32287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0" name="Овал 179"/>
            <p:cNvSpPr/>
            <p:nvPr/>
          </p:nvSpPr>
          <p:spPr>
            <a:xfrm>
              <a:off x="7841509" y="31620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1" name="Овал 180"/>
            <p:cNvSpPr/>
            <p:nvPr/>
          </p:nvSpPr>
          <p:spPr>
            <a:xfrm>
              <a:off x="7898659" y="32953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/>
            <p:cNvSpPr/>
            <p:nvPr/>
          </p:nvSpPr>
          <p:spPr>
            <a:xfrm>
              <a:off x="7836746" y="328347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/>
            <p:cNvSpPr/>
            <p:nvPr/>
          </p:nvSpPr>
          <p:spPr>
            <a:xfrm>
              <a:off x="7884371" y="34215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Овал 183"/>
            <p:cNvSpPr/>
            <p:nvPr/>
          </p:nvSpPr>
          <p:spPr>
            <a:xfrm>
              <a:off x="7872465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Овал 184"/>
            <p:cNvSpPr/>
            <p:nvPr/>
          </p:nvSpPr>
          <p:spPr>
            <a:xfrm>
              <a:off x="7793883" y="348588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6" name="Овал 185"/>
            <p:cNvSpPr/>
            <p:nvPr/>
          </p:nvSpPr>
          <p:spPr>
            <a:xfrm>
              <a:off x="7743877" y="34954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7" name="Овал 186"/>
            <p:cNvSpPr/>
            <p:nvPr/>
          </p:nvSpPr>
          <p:spPr>
            <a:xfrm>
              <a:off x="7727208" y="34549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8" name="Овал 187"/>
            <p:cNvSpPr/>
            <p:nvPr/>
          </p:nvSpPr>
          <p:spPr>
            <a:xfrm>
              <a:off x="7693870" y="34406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9" name="Овал 188"/>
            <p:cNvSpPr/>
            <p:nvPr/>
          </p:nvSpPr>
          <p:spPr>
            <a:xfrm>
              <a:off x="7684345" y="347874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Овал 189"/>
            <p:cNvSpPr/>
            <p:nvPr/>
          </p:nvSpPr>
          <p:spPr>
            <a:xfrm>
              <a:off x="7648626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Овал 190"/>
            <p:cNvSpPr/>
            <p:nvPr/>
          </p:nvSpPr>
          <p:spPr>
            <a:xfrm>
              <a:off x="7579569" y="347159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2" name="Овал 191"/>
            <p:cNvSpPr/>
            <p:nvPr/>
          </p:nvSpPr>
          <p:spPr>
            <a:xfrm>
              <a:off x="7641482" y="34120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Овал 192"/>
            <p:cNvSpPr/>
            <p:nvPr/>
          </p:nvSpPr>
          <p:spPr>
            <a:xfrm>
              <a:off x="7651007" y="334539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4" name="Овал 193"/>
            <p:cNvSpPr/>
            <p:nvPr/>
          </p:nvSpPr>
          <p:spPr>
            <a:xfrm>
              <a:off x="7696251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/>
            <p:cNvSpPr/>
            <p:nvPr/>
          </p:nvSpPr>
          <p:spPr>
            <a:xfrm>
              <a:off x="7755782" y="33358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/>
            <p:cNvSpPr/>
            <p:nvPr/>
          </p:nvSpPr>
          <p:spPr>
            <a:xfrm>
              <a:off x="7705776" y="338587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7" name="Овал 196"/>
            <p:cNvSpPr/>
            <p:nvPr/>
          </p:nvSpPr>
          <p:spPr>
            <a:xfrm>
              <a:off x="7739114" y="34049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Овал 197"/>
            <p:cNvSpPr/>
            <p:nvPr/>
          </p:nvSpPr>
          <p:spPr>
            <a:xfrm>
              <a:off x="7793883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9" name="Овал 198"/>
            <p:cNvSpPr/>
            <p:nvPr/>
          </p:nvSpPr>
          <p:spPr>
            <a:xfrm>
              <a:off x="7755783" y="337396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99"/>
            <p:cNvSpPr/>
            <p:nvPr/>
          </p:nvSpPr>
          <p:spPr>
            <a:xfrm>
              <a:off x="6246425" y="310117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Овал 200"/>
            <p:cNvSpPr/>
            <p:nvPr/>
          </p:nvSpPr>
          <p:spPr>
            <a:xfrm>
              <a:off x="6308338" y="314165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Овал 201"/>
            <p:cNvSpPr/>
            <p:nvPr/>
          </p:nvSpPr>
          <p:spPr>
            <a:xfrm>
              <a:off x="6372632" y="314165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3" name="Овал 202"/>
            <p:cNvSpPr/>
            <p:nvPr/>
          </p:nvSpPr>
          <p:spPr>
            <a:xfrm>
              <a:off x="6451213" y="311069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Овал 203"/>
            <p:cNvSpPr/>
            <p:nvPr/>
          </p:nvSpPr>
          <p:spPr>
            <a:xfrm>
              <a:off x="6516220" y="317022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Овал 204"/>
            <p:cNvSpPr/>
            <p:nvPr/>
          </p:nvSpPr>
          <p:spPr>
            <a:xfrm>
              <a:off x="6375013" y="31988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6" name="Овал 205"/>
            <p:cNvSpPr/>
            <p:nvPr/>
          </p:nvSpPr>
          <p:spPr>
            <a:xfrm>
              <a:off x="6294050" y="321071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7" name="Овал 206"/>
            <p:cNvSpPr/>
            <p:nvPr/>
          </p:nvSpPr>
          <p:spPr>
            <a:xfrm>
              <a:off x="6348819" y="325833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6194038" y="32988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/>
            <p:cNvSpPr/>
            <p:nvPr/>
          </p:nvSpPr>
          <p:spPr>
            <a:xfrm>
              <a:off x="6141651" y="33011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5989251" y="33750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6246426" y="334882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Овал 211"/>
            <p:cNvSpPr/>
            <p:nvPr/>
          </p:nvSpPr>
          <p:spPr>
            <a:xfrm>
              <a:off x="6232138" y="344169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3" name="Овал 212"/>
            <p:cNvSpPr/>
            <p:nvPr/>
          </p:nvSpPr>
          <p:spPr>
            <a:xfrm>
              <a:off x="6329770" y="337263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Овал 213"/>
            <p:cNvSpPr/>
            <p:nvPr/>
          </p:nvSpPr>
          <p:spPr>
            <a:xfrm>
              <a:off x="6379777" y="33297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Овал 214"/>
            <p:cNvSpPr/>
            <p:nvPr/>
          </p:nvSpPr>
          <p:spPr>
            <a:xfrm>
              <a:off x="6425021" y="32416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Овал 215"/>
            <p:cNvSpPr/>
            <p:nvPr/>
          </p:nvSpPr>
          <p:spPr>
            <a:xfrm>
              <a:off x="6386921" y="339883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Овал 216"/>
            <p:cNvSpPr/>
            <p:nvPr/>
          </p:nvSpPr>
          <p:spPr>
            <a:xfrm>
              <a:off x="6460740" y="34440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8" name="Овал 217"/>
            <p:cNvSpPr/>
            <p:nvPr/>
          </p:nvSpPr>
          <p:spPr>
            <a:xfrm>
              <a:off x="6346440" y="348455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9" name="Овал 218"/>
            <p:cNvSpPr/>
            <p:nvPr/>
          </p:nvSpPr>
          <p:spPr>
            <a:xfrm>
              <a:off x="6797053" y="34739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Овал 219"/>
            <p:cNvSpPr/>
            <p:nvPr/>
          </p:nvSpPr>
          <p:spPr>
            <a:xfrm>
              <a:off x="6739903" y="34811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/>
            <p:cNvSpPr/>
            <p:nvPr/>
          </p:nvSpPr>
          <p:spPr>
            <a:xfrm>
              <a:off x="6694659" y="340730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/>
            <p:cNvSpPr/>
            <p:nvPr/>
          </p:nvSpPr>
          <p:spPr>
            <a:xfrm>
              <a:off x="6811341" y="339301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Овал 222"/>
            <p:cNvSpPr/>
            <p:nvPr/>
          </p:nvSpPr>
          <p:spPr>
            <a:xfrm>
              <a:off x="6878016" y="343111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Овал 223"/>
            <p:cNvSpPr/>
            <p:nvPr/>
          </p:nvSpPr>
          <p:spPr>
            <a:xfrm>
              <a:off x="6880397" y="332872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5" name="Овал 224"/>
            <p:cNvSpPr/>
            <p:nvPr/>
          </p:nvSpPr>
          <p:spPr>
            <a:xfrm>
              <a:off x="6861347" y="327633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6" name="Овал 225"/>
            <p:cNvSpPr/>
            <p:nvPr/>
          </p:nvSpPr>
          <p:spPr>
            <a:xfrm>
              <a:off x="6799435" y="32453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7" name="Овал 226"/>
            <p:cNvSpPr/>
            <p:nvPr/>
          </p:nvSpPr>
          <p:spPr>
            <a:xfrm>
              <a:off x="6747047" y="329300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8" name="Овал 227"/>
            <p:cNvSpPr/>
            <p:nvPr/>
          </p:nvSpPr>
          <p:spPr>
            <a:xfrm>
              <a:off x="6763716" y="313345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9" name="Овал 228"/>
            <p:cNvSpPr/>
            <p:nvPr/>
          </p:nvSpPr>
          <p:spPr>
            <a:xfrm>
              <a:off x="6806579" y="31929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229"/>
            <p:cNvSpPr/>
            <p:nvPr/>
          </p:nvSpPr>
          <p:spPr>
            <a:xfrm>
              <a:off x="6866110" y="315250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Овал 230"/>
            <p:cNvSpPr/>
            <p:nvPr/>
          </p:nvSpPr>
          <p:spPr>
            <a:xfrm>
              <a:off x="7194724" y="32644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Овал 231"/>
            <p:cNvSpPr/>
            <p:nvPr/>
          </p:nvSpPr>
          <p:spPr>
            <a:xfrm>
              <a:off x="7168531" y="320727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3" name="Овал 232"/>
            <p:cNvSpPr/>
            <p:nvPr/>
          </p:nvSpPr>
          <p:spPr>
            <a:xfrm>
              <a:off x="7194724" y="314060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/>
            <p:cNvSpPr/>
            <p:nvPr/>
          </p:nvSpPr>
          <p:spPr>
            <a:xfrm>
              <a:off x="7278068" y="318584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/>
            <p:cNvSpPr/>
            <p:nvPr/>
          </p:nvSpPr>
          <p:spPr>
            <a:xfrm>
              <a:off x="7263780" y="323347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Овал 235"/>
            <p:cNvSpPr/>
            <p:nvPr/>
          </p:nvSpPr>
          <p:spPr>
            <a:xfrm>
              <a:off x="7266162" y="333586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Овал 236"/>
            <p:cNvSpPr/>
            <p:nvPr/>
          </p:nvSpPr>
          <p:spPr>
            <a:xfrm>
              <a:off x="7211393" y="33430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237"/>
            <p:cNvSpPr/>
            <p:nvPr/>
          </p:nvSpPr>
          <p:spPr>
            <a:xfrm>
              <a:off x="7139956" y="337158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238"/>
            <p:cNvSpPr/>
            <p:nvPr/>
          </p:nvSpPr>
          <p:spPr>
            <a:xfrm>
              <a:off x="7206631" y="33906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Овал 239"/>
            <p:cNvSpPr/>
            <p:nvPr/>
          </p:nvSpPr>
          <p:spPr>
            <a:xfrm>
              <a:off x="7230443" y="347636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1" name="Овал 240"/>
            <p:cNvSpPr/>
            <p:nvPr/>
          </p:nvSpPr>
          <p:spPr>
            <a:xfrm>
              <a:off x="7066137" y="33049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Овал 241"/>
            <p:cNvSpPr/>
            <p:nvPr/>
          </p:nvSpPr>
          <p:spPr>
            <a:xfrm>
              <a:off x="7008987" y="330252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Овал 242"/>
            <p:cNvSpPr/>
            <p:nvPr/>
          </p:nvSpPr>
          <p:spPr>
            <a:xfrm>
              <a:off x="7497084" y="311895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4" name="Овал 243"/>
            <p:cNvSpPr/>
            <p:nvPr/>
          </p:nvSpPr>
          <p:spPr>
            <a:xfrm>
              <a:off x="7575666" y="32189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5" name="Овал 244"/>
            <p:cNvSpPr/>
            <p:nvPr/>
          </p:nvSpPr>
          <p:spPr>
            <a:xfrm>
              <a:off x="7528041" y="326659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6" name="Овал 245"/>
            <p:cNvSpPr/>
            <p:nvPr/>
          </p:nvSpPr>
          <p:spPr>
            <a:xfrm>
              <a:off x="7578047" y="329754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/>
            <p:cNvSpPr/>
            <p:nvPr/>
          </p:nvSpPr>
          <p:spPr>
            <a:xfrm>
              <a:off x="7544709" y="33785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/>
            <p:cNvSpPr/>
            <p:nvPr/>
          </p:nvSpPr>
          <p:spPr>
            <a:xfrm>
              <a:off x="7589953" y="341422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Овал 248"/>
            <p:cNvSpPr/>
            <p:nvPr/>
          </p:nvSpPr>
          <p:spPr>
            <a:xfrm>
              <a:off x="7504228" y="3471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Овал 249"/>
            <p:cNvSpPr/>
            <p:nvPr/>
          </p:nvSpPr>
          <p:spPr>
            <a:xfrm>
              <a:off x="7551853" y="35142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1" name="Овал 250"/>
            <p:cNvSpPr/>
            <p:nvPr/>
          </p:nvSpPr>
          <p:spPr>
            <a:xfrm>
              <a:off x="7806647" y="34261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2" name="Овал 251"/>
            <p:cNvSpPr/>
            <p:nvPr/>
          </p:nvSpPr>
          <p:spPr>
            <a:xfrm>
              <a:off x="7897134" y="33666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3" name="Овал 252"/>
            <p:cNvSpPr/>
            <p:nvPr/>
          </p:nvSpPr>
          <p:spPr>
            <a:xfrm>
              <a:off x="7842365" y="333802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4" name="Овал 253"/>
            <p:cNvSpPr/>
            <p:nvPr/>
          </p:nvSpPr>
          <p:spPr>
            <a:xfrm>
              <a:off x="7897134" y="32189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Овал 254"/>
            <p:cNvSpPr/>
            <p:nvPr/>
          </p:nvSpPr>
          <p:spPr>
            <a:xfrm>
              <a:off x="7956665" y="31761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Овал 255"/>
            <p:cNvSpPr/>
            <p:nvPr/>
          </p:nvSpPr>
          <p:spPr>
            <a:xfrm>
              <a:off x="7909040" y="31022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7" name="Овал 256"/>
            <p:cNvSpPr/>
            <p:nvPr/>
          </p:nvSpPr>
          <p:spPr>
            <a:xfrm>
              <a:off x="7963809" y="34023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8" name="Овал 257"/>
            <p:cNvSpPr/>
            <p:nvPr/>
          </p:nvSpPr>
          <p:spPr>
            <a:xfrm>
              <a:off x="7992384" y="330469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9" name="Овал 258"/>
            <p:cNvSpPr/>
            <p:nvPr/>
          </p:nvSpPr>
          <p:spPr>
            <a:xfrm>
              <a:off x="8073083" y="17152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0" name="Овал 259"/>
            <p:cNvSpPr/>
            <p:nvPr/>
          </p:nvSpPr>
          <p:spPr>
            <a:xfrm>
              <a:off x="8100802" y="177740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1" name="Овал 260"/>
            <p:cNvSpPr/>
            <p:nvPr/>
          </p:nvSpPr>
          <p:spPr>
            <a:xfrm>
              <a:off x="8098421" y="186312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Овал 261"/>
            <p:cNvSpPr/>
            <p:nvPr/>
          </p:nvSpPr>
          <p:spPr>
            <a:xfrm>
              <a:off x="8481802" y="20631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3" name="Овал 262"/>
            <p:cNvSpPr/>
            <p:nvPr/>
          </p:nvSpPr>
          <p:spPr>
            <a:xfrm>
              <a:off x="8319876" y="165595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4" name="Овал 263"/>
            <p:cNvSpPr/>
            <p:nvPr/>
          </p:nvSpPr>
          <p:spPr>
            <a:xfrm>
              <a:off x="8174620" y="179644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5" name="Овал 264"/>
            <p:cNvSpPr/>
            <p:nvPr/>
          </p:nvSpPr>
          <p:spPr>
            <a:xfrm>
              <a:off x="8174620" y="17559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6" name="Овал 265"/>
            <p:cNvSpPr/>
            <p:nvPr/>
          </p:nvSpPr>
          <p:spPr>
            <a:xfrm>
              <a:off x="8143664" y="16249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7" name="Овал 266"/>
            <p:cNvSpPr/>
            <p:nvPr/>
          </p:nvSpPr>
          <p:spPr>
            <a:xfrm>
              <a:off x="8184145" y="16654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8" name="Овал 267"/>
            <p:cNvSpPr/>
            <p:nvPr/>
          </p:nvSpPr>
          <p:spPr>
            <a:xfrm>
              <a:off x="8212720" y="17392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9" name="Овал 268"/>
            <p:cNvSpPr/>
            <p:nvPr/>
          </p:nvSpPr>
          <p:spPr>
            <a:xfrm>
              <a:off x="8246058" y="169643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0" name="Овал 269"/>
            <p:cNvSpPr/>
            <p:nvPr/>
          </p:nvSpPr>
          <p:spPr>
            <a:xfrm>
              <a:off x="8265108" y="17488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1" name="Овал 270"/>
            <p:cNvSpPr/>
            <p:nvPr/>
          </p:nvSpPr>
          <p:spPr>
            <a:xfrm>
              <a:off x="8246058" y="17916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2" name="Овал 271"/>
            <p:cNvSpPr/>
            <p:nvPr/>
          </p:nvSpPr>
          <p:spPr>
            <a:xfrm>
              <a:off x="8219864" y="17916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3" name="Овал 272"/>
            <p:cNvSpPr/>
            <p:nvPr/>
          </p:nvSpPr>
          <p:spPr>
            <a:xfrm>
              <a:off x="8198433" y="18535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4" name="Овал 273"/>
            <p:cNvSpPr/>
            <p:nvPr/>
          </p:nvSpPr>
          <p:spPr>
            <a:xfrm>
              <a:off x="8257964" y="18559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5" name="Овал 274"/>
            <p:cNvSpPr/>
            <p:nvPr/>
          </p:nvSpPr>
          <p:spPr>
            <a:xfrm>
              <a:off x="8305589" y="183216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6" name="Овал 275"/>
            <p:cNvSpPr/>
            <p:nvPr/>
          </p:nvSpPr>
          <p:spPr>
            <a:xfrm>
              <a:off x="8234151" y="16369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7" name="Овал 276"/>
            <p:cNvSpPr/>
            <p:nvPr/>
          </p:nvSpPr>
          <p:spPr>
            <a:xfrm>
              <a:off x="8374645" y="18988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8" name="Овал 277"/>
            <p:cNvSpPr/>
            <p:nvPr/>
          </p:nvSpPr>
          <p:spPr>
            <a:xfrm>
              <a:off x="8312732" y="188693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9" name="Овал 278"/>
            <p:cNvSpPr/>
            <p:nvPr/>
          </p:nvSpPr>
          <p:spPr>
            <a:xfrm>
              <a:off x="8360357" y="202504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0" name="Овал 279"/>
            <p:cNvSpPr/>
            <p:nvPr/>
          </p:nvSpPr>
          <p:spPr>
            <a:xfrm>
              <a:off x="8348451" y="208934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1" name="Овал 280"/>
            <p:cNvSpPr/>
            <p:nvPr/>
          </p:nvSpPr>
          <p:spPr>
            <a:xfrm>
              <a:off x="8398457" y="176549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2" name="Овал 281"/>
            <p:cNvSpPr/>
            <p:nvPr/>
          </p:nvSpPr>
          <p:spPr>
            <a:xfrm>
              <a:off x="8262725" y="210839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3" name="Овал 282"/>
            <p:cNvSpPr/>
            <p:nvPr/>
          </p:nvSpPr>
          <p:spPr>
            <a:xfrm>
              <a:off x="8203194" y="20583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4" name="Овал 283"/>
            <p:cNvSpPr/>
            <p:nvPr/>
          </p:nvSpPr>
          <p:spPr>
            <a:xfrm>
              <a:off x="8169856" y="20440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5" name="Овал 284"/>
            <p:cNvSpPr/>
            <p:nvPr/>
          </p:nvSpPr>
          <p:spPr>
            <a:xfrm>
              <a:off x="8160331" y="20821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6" name="Овал 285"/>
            <p:cNvSpPr/>
            <p:nvPr/>
          </p:nvSpPr>
          <p:spPr>
            <a:xfrm>
              <a:off x="8124612" y="20845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7" name="Овал 286"/>
            <p:cNvSpPr/>
            <p:nvPr/>
          </p:nvSpPr>
          <p:spPr>
            <a:xfrm>
              <a:off x="8055555" y="207505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8" name="Овал 287"/>
            <p:cNvSpPr/>
            <p:nvPr/>
          </p:nvSpPr>
          <p:spPr>
            <a:xfrm>
              <a:off x="8117468" y="20155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9" name="Овал 288"/>
            <p:cNvSpPr/>
            <p:nvPr/>
          </p:nvSpPr>
          <p:spPr>
            <a:xfrm>
              <a:off x="8126993" y="194884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0" name="Овал 289"/>
            <p:cNvSpPr/>
            <p:nvPr/>
          </p:nvSpPr>
          <p:spPr>
            <a:xfrm>
              <a:off x="8172237" y="19321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1" name="Овал 290"/>
            <p:cNvSpPr/>
            <p:nvPr/>
          </p:nvSpPr>
          <p:spPr>
            <a:xfrm>
              <a:off x="8231768" y="19393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2" name="Овал 291"/>
            <p:cNvSpPr/>
            <p:nvPr/>
          </p:nvSpPr>
          <p:spPr>
            <a:xfrm>
              <a:off x="8181762" y="198932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3" name="Овал 292"/>
            <p:cNvSpPr/>
            <p:nvPr/>
          </p:nvSpPr>
          <p:spPr>
            <a:xfrm>
              <a:off x="8215100" y="200837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4" name="Овал 293"/>
            <p:cNvSpPr/>
            <p:nvPr/>
          </p:nvSpPr>
          <p:spPr>
            <a:xfrm>
              <a:off x="8269869" y="19774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5" name="Овал 294"/>
            <p:cNvSpPr/>
            <p:nvPr/>
          </p:nvSpPr>
          <p:spPr>
            <a:xfrm>
              <a:off x="8231769" y="19774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6" name="Овал 295"/>
            <p:cNvSpPr/>
            <p:nvPr/>
          </p:nvSpPr>
          <p:spPr>
            <a:xfrm>
              <a:off x="7973070" y="172241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7" name="Овал 296"/>
            <p:cNvSpPr/>
            <p:nvPr/>
          </p:nvSpPr>
          <p:spPr>
            <a:xfrm>
              <a:off x="8051652" y="182242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8" name="Овал 297"/>
            <p:cNvSpPr/>
            <p:nvPr/>
          </p:nvSpPr>
          <p:spPr>
            <a:xfrm>
              <a:off x="8004027" y="18700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9" name="Овал 298"/>
            <p:cNvSpPr/>
            <p:nvPr/>
          </p:nvSpPr>
          <p:spPr>
            <a:xfrm>
              <a:off x="8054033" y="19010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0" name="Овал 299"/>
            <p:cNvSpPr/>
            <p:nvPr/>
          </p:nvSpPr>
          <p:spPr>
            <a:xfrm>
              <a:off x="8020695" y="19819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1" name="Овал 300"/>
            <p:cNvSpPr/>
            <p:nvPr/>
          </p:nvSpPr>
          <p:spPr>
            <a:xfrm>
              <a:off x="8065939" y="20176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2" name="Овал 301"/>
            <p:cNvSpPr/>
            <p:nvPr/>
          </p:nvSpPr>
          <p:spPr>
            <a:xfrm>
              <a:off x="7980214" y="207483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3" name="Овал 302"/>
            <p:cNvSpPr/>
            <p:nvPr/>
          </p:nvSpPr>
          <p:spPr>
            <a:xfrm>
              <a:off x="7777808" y="20938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4" name="Овал 303"/>
            <p:cNvSpPr/>
            <p:nvPr/>
          </p:nvSpPr>
          <p:spPr>
            <a:xfrm>
              <a:off x="8282633" y="202959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5" name="Овал 304"/>
            <p:cNvSpPr/>
            <p:nvPr/>
          </p:nvSpPr>
          <p:spPr>
            <a:xfrm>
              <a:off x="8373120" y="19700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6" name="Овал 305"/>
            <p:cNvSpPr/>
            <p:nvPr/>
          </p:nvSpPr>
          <p:spPr>
            <a:xfrm>
              <a:off x="8318351" y="19414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7" name="Овал 306"/>
            <p:cNvSpPr/>
            <p:nvPr/>
          </p:nvSpPr>
          <p:spPr>
            <a:xfrm>
              <a:off x="8373120" y="182242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8" name="Овал 307"/>
            <p:cNvSpPr/>
            <p:nvPr/>
          </p:nvSpPr>
          <p:spPr>
            <a:xfrm>
              <a:off x="8601720" y="168431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9" name="Овал 308"/>
            <p:cNvSpPr/>
            <p:nvPr/>
          </p:nvSpPr>
          <p:spPr>
            <a:xfrm>
              <a:off x="8463607" y="16200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0" name="Овал 309"/>
            <p:cNvSpPr/>
            <p:nvPr/>
          </p:nvSpPr>
          <p:spPr>
            <a:xfrm>
              <a:off x="8439795" y="200578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1" name="Овал 310"/>
            <p:cNvSpPr/>
            <p:nvPr/>
          </p:nvSpPr>
          <p:spPr>
            <a:xfrm>
              <a:off x="8556477" y="18176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2" name="Овал 311"/>
            <p:cNvSpPr/>
            <p:nvPr/>
          </p:nvSpPr>
          <p:spPr>
            <a:xfrm>
              <a:off x="8579433" y="209410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3" name="Овал 312"/>
            <p:cNvSpPr/>
            <p:nvPr/>
          </p:nvSpPr>
          <p:spPr>
            <a:xfrm>
              <a:off x="8536571" y="20321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4" name="Овал 313"/>
            <p:cNvSpPr/>
            <p:nvPr/>
          </p:nvSpPr>
          <p:spPr>
            <a:xfrm>
              <a:off x="8600865" y="19750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5" name="Овал 314"/>
            <p:cNvSpPr/>
            <p:nvPr/>
          </p:nvSpPr>
          <p:spPr>
            <a:xfrm>
              <a:off x="8469895" y="172024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6" name="Овал 315"/>
            <p:cNvSpPr/>
            <p:nvPr/>
          </p:nvSpPr>
          <p:spPr>
            <a:xfrm>
              <a:off x="8343689" y="17131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7" name="Овал 316"/>
            <p:cNvSpPr/>
            <p:nvPr/>
          </p:nvSpPr>
          <p:spPr>
            <a:xfrm>
              <a:off x="8543714" y="16011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8" name="Овал 317"/>
            <p:cNvSpPr/>
            <p:nvPr/>
          </p:nvSpPr>
          <p:spPr>
            <a:xfrm>
              <a:off x="8076986" y="195837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9" name="Овал 318"/>
            <p:cNvSpPr/>
            <p:nvPr/>
          </p:nvSpPr>
          <p:spPr>
            <a:xfrm>
              <a:off x="7936493" y="19297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0" name="Овал 319"/>
            <p:cNvSpPr/>
            <p:nvPr/>
          </p:nvSpPr>
          <p:spPr>
            <a:xfrm>
              <a:off x="7896871" y="18581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1" name="Овал 320"/>
            <p:cNvSpPr/>
            <p:nvPr/>
          </p:nvSpPr>
          <p:spPr>
            <a:xfrm>
              <a:off x="7873059" y="19176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2" name="Овал 321"/>
            <p:cNvSpPr/>
            <p:nvPr/>
          </p:nvSpPr>
          <p:spPr>
            <a:xfrm>
              <a:off x="7825434" y="19581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3" name="Овал 322"/>
            <p:cNvSpPr/>
            <p:nvPr/>
          </p:nvSpPr>
          <p:spPr>
            <a:xfrm>
              <a:off x="7837340" y="20391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4" name="Овал 323"/>
            <p:cNvSpPr/>
            <p:nvPr/>
          </p:nvSpPr>
          <p:spPr>
            <a:xfrm>
              <a:off x="7908777" y="20295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5" name="Овал 324"/>
            <p:cNvSpPr/>
            <p:nvPr/>
          </p:nvSpPr>
          <p:spPr>
            <a:xfrm>
              <a:off x="7963546" y="20200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6" name="Овал 325"/>
            <p:cNvSpPr/>
            <p:nvPr/>
          </p:nvSpPr>
          <p:spPr>
            <a:xfrm>
              <a:off x="8020696" y="16343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7" name="Овал 326"/>
            <p:cNvSpPr/>
            <p:nvPr/>
          </p:nvSpPr>
          <p:spPr>
            <a:xfrm>
              <a:off x="8077846" y="15890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8" name="Овал 327"/>
            <p:cNvSpPr/>
            <p:nvPr/>
          </p:nvSpPr>
          <p:spPr>
            <a:xfrm>
              <a:off x="8077846" y="16390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9" name="Овал 328"/>
            <p:cNvSpPr/>
            <p:nvPr/>
          </p:nvSpPr>
          <p:spPr>
            <a:xfrm>
              <a:off x="7939734" y="15962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0" name="Овал 329"/>
            <p:cNvSpPr/>
            <p:nvPr/>
          </p:nvSpPr>
          <p:spPr>
            <a:xfrm>
              <a:off x="7846865" y="15962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1" name="Овал 330"/>
            <p:cNvSpPr/>
            <p:nvPr/>
          </p:nvSpPr>
          <p:spPr>
            <a:xfrm>
              <a:off x="7813528" y="165335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2" name="Овал 331"/>
            <p:cNvSpPr/>
            <p:nvPr/>
          </p:nvSpPr>
          <p:spPr>
            <a:xfrm>
              <a:off x="7887347" y="172241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3" name="Овал 332"/>
            <p:cNvSpPr/>
            <p:nvPr/>
          </p:nvSpPr>
          <p:spPr>
            <a:xfrm>
              <a:off x="7904016" y="16485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4" name="Овал 333"/>
            <p:cNvSpPr/>
            <p:nvPr/>
          </p:nvSpPr>
          <p:spPr>
            <a:xfrm>
              <a:off x="7839722" y="17867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5" name="Овал 334"/>
            <p:cNvSpPr/>
            <p:nvPr/>
          </p:nvSpPr>
          <p:spPr>
            <a:xfrm>
              <a:off x="8265108" y="157023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6" name="Овал 335"/>
            <p:cNvSpPr/>
            <p:nvPr/>
          </p:nvSpPr>
          <p:spPr>
            <a:xfrm>
              <a:off x="8174621" y="15749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7" name="Овал 336"/>
            <p:cNvSpPr/>
            <p:nvPr/>
          </p:nvSpPr>
          <p:spPr>
            <a:xfrm>
              <a:off x="8188909" y="162023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8" name="Овал 337"/>
            <p:cNvSpPr/>
            <p:nvPr/>
          </p:nvSpPr>
          <p:spPr>
            <a:xfrm>
              <a:off x="7965927" y="180337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9" name="Овал 338"/>
            <p:cNvSpPr/>
            <p:nvPr/>
          </p:nvSpPr>
          <p:spPr>
            <a:xfrm>
              <a:off x="8042127" y="176765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0" name="Овал 339"/>
            <p:cNvSpPr/>
            <p:nvPr/>
          </p:nvSpPr>
          <p:spPr>
            <a:xfrm>
              <a:off x="6715770" y="17176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1" name="Овал 340"/>
            <p:cNvSpPr/>
            <p:nvPr/>
          </p:nvSpPr>
          <p:spPr>
            <a:xfrm>
              <a:off x="6743489" y="177978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2" name="Овал 341"/>
            <p:cNvSpPr/>
            <p:nvPr/>
          </p:nvSpPr>
          <p:spPr>
            <a:xfrm>
              <a:off x="6741108" y="186550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3" name="Овал 342"/>
            <p:cNvSpPr/>
            <p:nvPr/>
          </p:nvSpPr>
          <p:spPr>
            <a:xfrm>
              <a:off x="7124489" y="206553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4" name="Овал 343"/>
            <p:cNvSpPr/>
            <p:nvPr/>
          </p:nvSpPr>
          <p:spPr>
            <a:xfrm>
              <a:off x="6962563" y="165833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5" name="Овал 344"/>
            <p:cNvSpPr/>
            <p:nvPr/>
          </p:nvSpPr>
          <p:spPr>
            <a:xfrm>
              <a:off x="6817307" y="179883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6" name="Овал 345"/>
            <p:cNvSpPr/>
            <p:nvPr/>
          </p:nvSpPr>
          <p:spPr>
            <a:xfrm>
              <a:off x="6817307" y="17583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7" name="Овал 346"/>
            <p:cNvSpPr/>
            <p:nvPr/>
          </p:nvSpPr>
          <p:spPr>
            <a:xfrm>
              <a:off x="6786351" y="162738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8" name="Овал 347"/>
            <p:cNvSpPr/>
            <p:nvPr/>
          </p:nvSpPr>
          <p:spPr>
            <a:xfrm>
              <a:off x="6826832" y="16678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9" name="Овал 348"/>
            <p:cNvSpPr/>
            <p:nvPr/>
          </p:nvSpPr>
          <p:spPr>
            <a:xfrm>
              <a:off x="6855407" y="174168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0" name="Овал 349"/>
            <p:cNvSpPr/>
            <p:nvPr/>
          </p:nvSpPr>
          <p:spPr>
            <a:xfrm>
              <a:off x="6888745" y="16988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1" name="Овал 350"/>
            <p:cNvSpPr/>
            <p:nvPr/>
          </p:nvSpPr>
          <p:spPr>
            <a:xfrm>
              <a:off x="6907795" y="17512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2" name="Овал 351"/>
            <p:cNvSpPr/>
            <p:nvPr/>
          </p:nvSpPr>
          <p:spPr>
            <a:xfrm>
              <a:off x="6888745" y="17940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3" name="Овал 352"/>
            <p:cNvSpPr/>
            <p:nvPr/>
          </p:nvSpPr>
          <p:spPr>
            <a:xfrm>
              <a:off x="6862551" y="17940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4" name="Овал 353"/>
            <p:cNvSpPr/>
            <p:nvPr/>
          </p:nvSpPr>
          <p:spPr>
            <a:xfrm>
              <a:off x="6841120" y="18559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5" name="Овал 354"/>
            <p:cNvSpPr/>
            <p:nvPr/>
          </p:nvSpPr>
          <p:spPr>
            <a:xfrm>
              <a:off x="6900651" y="18583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6" name="Овал 355"/>
            <p:cNvSpPr/>
            <p:nvPr/>
          </p:nvSpPr>
          <p:spPr>
            <a:xfrm>
              <a:off x="6948276" y="183454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7" name="Овал 356"/>
            <p:cNvSpPr/>
            <p:nvPr/>
          </p:nvSpPr>
          <p:spPr>
            <a:xfrm>
              <a:off x="6876838" y="16392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8" name="Овал 357"/>
            <p:cNvSpPr/>
            <p:nvPr/>
          </p:nvSpPr>
          <p:spPr>
            <a:xfrm>
              <a:off x="7017332" y="190122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9" name="Овал 358"/>
            <p:cNvSpPr/>
            <p:nvPr/>
          </p:nvSpPr>
          <p:spPr>
            <a:xfrm>
              <a:off x="6955419" y="188931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0" name="Овал 359"/>
            <p:cNvSpPr/>
            <p:nvPr/>
          </p:nvSpPr>
          <p:spPr>
            <a:xfrm>
              <a:off x="7003044" y="202743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1" name="Овал 360"/>
            <p:cNvSpPr/>
            <p:nvPr/>
          </p:nvSpPr>
          <p:spPr>
            <a:xfrm>
              <a:off x="6991138" y="209172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2" name="Овал 361"/>
            <p:cNvSpPr/>
            <p:nvPr/>
          </p:nvSpPr>
          <p:spPr>
            <a:xfrm>
              <a:off x="7041144" y="17678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3" name="Овал 362"/>
            <p:cNvSpPr/>
            <p:nvPr/>
          </p:nvSpPr>
          <p:spPr>
            <a:xfrm>
              <a:off x="6905412" y="21107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4" name="Овал 363"/>
            <p:cNvSpPr/>
            <p:nvPr/>
          </p:nvSpPr>
          <p:spPr>
            <a:xfrm>
              <a:off x="6845881" y="20607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5" name="Овал 364"/>
            <p:cNvSpPr/>
            <p:nvPr/>
          </p:nvSpPr>
          <p:spPr>
            <a:xfrm>
              <a:off x="6812543" y="20464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6" name="Овал 365"/>
            <p:cNvSpPr/>
            <p:nvPr/>
          </p:nvSpPr>
          <p:spPr>
            <a:xfrm>
              <a:off x="6803018" y="20845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7" name="Овал 366"/>
            <p:cNvSpPr/>
            <p:nvPr/>
          </p:nvSpPr>
          <p:spPr>
            <a:xfrm>
              <a:off x="6767299" y="20869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8" name="Овал 367"/>
            <p:cNvSpPr/>
            <p:nvPr/>
          </p:nvSpPr>
          <p:spPr>
            <a:xfrm>
              <a:off x="6698242" y="207743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9" name="Овал 368"/>
            <p:cNvSpPr/>
            <p:nvPr/>
          </p:nvSpPr>
          <p:spPr>
            <a:xfrm>
              <a:off x="6760155" y="20179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0" name="Овал 369"/>
            <p:cNvSpPr/>
            <p:nvPr/>
          </p:nvSpPr>
          <p:spPr>
            <a:xfrm>
              <a:off x="6769680" y="195123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1" name="Овал 370"/>
            <p:cNvSpPr/>
            <p:nvPr/>
          </p:nvSpPr>
          <p:spPr>
            <a:xfrm>
              <a:off x="6814924" y="19345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2" name="Овал 371"/>
            <p:cNvSpPr/>
            <p:nvPr/>
          </p:nvSpPr>
          <p:spPr>
            <a:xfrm>
              <a:off x="6874455" y="19417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3" name="Овал 372"/>
            <p:cNvSpPr/>
            <p:nvPr/>
          </p:nvSpPr>
          <p:spPr>
            <a:xfrm>
              <a:off x="6824449" y="199171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4" name="Овал 373"/>
            <p:cNvSpPr/>
            <p:nvPr/>
          </p:nvSpPr>
          <p:spPr>
            <a:xfrm>
              <a:off x="6857787" y="20107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5" name="Овал 374"/>
            <p:cNvSpPr/>
            <p:nvPr/>
          </p:nvSpPr>
          <p:spPr>
            <a:xfrm>
              <a:off x="6912556" y="19798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6" name="Овал 375"/>
            <p:cNvSpPr/>
            <p:nvPr/>
          </p:nvSpPr>
          <p:spPr>
            <a:xfrm>
              <a:off x="6874456" y="197980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7" name="Овал 376"/>
            <p:cNvSpPr/>
            <p:nvPr/>
          </p:nvSpPr>
          <p:spPr>
            <a:xfrm>
              <a:off x="6615757" y="17247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8" name="Овал 377"/>
            <p:cNvSpPr/>
            <p:nvPr/>
          </p:nvSpPr>
          <p:spPr>
            <a:xfrm>
              <a:off x="6694339" y="182480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9" name="Овал 378"/>
            <p:cNvSpPr/>
            <p:nvPr/>
          </p:nvSpPr>
          <p:spPr>
            <a:xfrm>
              <a:off x="6646714" y="187243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0" name="Овал 379"/>
            <p:cNvSpPr/>
            <p:nvPr/>
          </p:nvSpPr>
          <p:spPr>
            <a:xfrm>
              <a:off x="6696720" y="19033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1" name="Овал 380"/>
            <p:cNvSpPr/>
            <p:nvPr/>
          </p:nvSpPr>
          <p:spPr>
            <a:xfrm>
              <a:off x="6663382" y="19843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2" name="Овал 381"/>
            <p:cNvSpPr/>
            <p:nvPr/>
          </p:nvSpPr>
          <p:spPr>
            <a:xfrm>
              <a:off x="6708626" y="20200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3" name="Овал 382"/>
            <p:cNvSpPr/>
            <p:nvPr/>
          </p:nvSpPr>
          <p:spPr>
            <a:xfrm>
              <a:off x="6622901" y="20772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4" name="Овал 383"/>
            <p:cNvSpPr/>
            <p:nvPr/>
          </p:nvSpPr>
          <p:spPr>
            <a:xfrm>
              <a:off x="7303939" y="20962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5" name="Овал 384"/>
            <p:cNvSpPr/>
            <p:nvPr/>
          </p:nvSpPr>
          <p:spPr>
            <a:xfrm>
              <a:off x="6925320" y="203197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6" name="Овал 385"/>
            <p:cNvSpPr/>
            <p:nvPr/>
          </p:nvSpPr>
          <p:spPr>
            <a:xfrm>
              <a:off x="7015807" y="19724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7" name="Овал 386"/>
            <p:cNvSpPr/>
            <p:nvPr/>
          </p:nvSpPr>
          <p:spPr>
            <a:xfrm>
              <a:off x="6961038" y="19438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8" name="Овал 387"/>
            <p:cNvSpPr/>
            <p:nvPr/>
          </p:nvSpPr>
          <p:spPr>
            <a:xfrm>
              <a:off x="7015807" y="182480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9" name="Овал 388"/>
            <p:cNvSpPr/>
            <p:nvPr/>
          </p:nvSpPr>
          <p:spPr>
            <a:xfrm>
              <a:off x="7244407" y="16866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0" name="Овал 389"/>
            <p:cNvSpPr/>
            <p:nvPr/>
          </p:nvSpPr>
          <p:spPr>
            <a:xfrm>
              <a:off x="7106294" y="162240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1" name="Овал 390"/>
            <p:cNvSpPr/>
            <p:nvPr/>
          </p:nvSpPr>
          <p:spPr>
            <a:xfrm>
              <a:off x="7082482" y="200816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2" name="Овал 391"/>
            <p:cNvSpPr/>
            <p:nvPr/>
          </p:nvSpPr>
          <p:spPr>
            <a:xfrm>
              <a:off x="7199164" y="18200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3" name="Овал 392"/>
            <p:cNvSpPr/>
            <p:nvPr/>
          </p:nvSpPr>
          <p:spPr>
            <a:xfrm>
              <a:off x="7222120" y="209648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4" name="Овал 393"/>
            <p:cNvSpPr/>
            <p:nvPr/>
          </p:nvSpPr>
          <p:spPr>
            <a:xfrm>
              <a:off x="7179258" y="20345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5" name="Овал 394"/>
            <p:cNvSpPr/>
            <p:nvPr/>
          </p:nvSpPr>
          <p:spPr>
            <a:xfrm>
              <a:off x="7243552" y="197742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Овал 395"/>
            <p:cNvSpPr/>
            <p:nvPr/>
          </p:nvSpPr>
          <p:spPr>
            <a:xfrm>
              <a:off x="7112582" y="172263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7" name="Овал 396"/>
            <p:cNvSpPr/>
            <p:nvPr/>
          </p:nvSpPr>
          <p:spPr>
            <a:xfrm>
              <a:off x="6986376" y="17154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8" name="Овал 397"/>
            <p:cNvSpPr/>
            <p:nvPr/>
          </p:nvSpPr>
          <p:spPr>
            <a:xfrm>
              <a:off x="7186401" y="16035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9" name="Овал 398"/>
            <p:cNvSpPr/>
            <p:nvPr/>
          </p:nvSpPr>
          <p:spPr>
            <a:xfrm>
              <a:off x="6719673" y="196075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0" name="Овал 399"/>
            <p:cNvSpPr/>
            <p:nvPr/>
          </p:nvSpPr>
          <p:spPr>
            <a:xfrm>
              <a:off x="6579180" y="19321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1" name="Овал 400"/>
            <p:cNvSpPr/>
            <p:nvPr/>
          </p:nvSpPr>
          <p:spPr>
            <a:xfrm>
              <a:off x="6539558" y="186052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2" name="Овал 401"/>
            <p:cNvSpPr/>
            <p:nvPr/>
          </p:nvSpPr>
          <p:spPr>
            <a:xfrm>
              <a:off x="7399190" y="192005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3" name="Овал 402"/>
            <p:cNvSpPr/>
            <p:nvPr/>
          </p:nvSpPr>
          <p:spPr>
            <a:xfrm>
              <a:off x="7351565" y="196053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4" name="Овал 403"/>
            <p:cNvSpPr/>
            <p:nvPr/>
          </p:nvSpPr>
          <p:spPr>
            <a:xfrm>
              <a:off x="7363471" y="204150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5" name="Овал 404"/>
            <p:cNvSpPr/>
            <p:nvPr/>
          </p:nvSpPr>
          <p:spPr>
            <a:xfrm>
              <a:off x="6551464" y="20319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6" name="Овал 405"/>
            <p:cNvSpPr/>
            <p:nvPr/>
          </p:nvSpPr>
          <p:spPr>
            <a:xfrm>
              <a:off x="6606233" y="202245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7" name="Овал 406"/>
            <p:cNvSpPr/>
            <p:nvPr/>
          </p:nvSpPr>
          <p:spPr>
            <a:xfrm>
              <a:off x="6663383" y="16366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8" name="Овал 407"/>
            <p:cNvSpPr/>
            <p:nvPr/>
          </p:nvSpPr>
          <p:spPr>
            <a:xfrm>
              <a:off x="6720533" y="15914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9" name="Овал 408"/>
            <p:cNvSpPr/>
            <p:nvPr/>
          </p:nvSpPr>
          <p:spPr>
            <a:xfrm>
              <a:off x="6720533" y="16414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0" name="Овал 409"/>
            <p:cNvSpPr/>
            <p:nvPr/>
          </p:nvSpPr>
          <p:spPr>
            <a:xfrm>
              <a:off x="6582421" y="15985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Овал 410"/>
            <p:cNvSpPr/>
            <p:nvPr/>
          </p:nvSpPr>
          <p:spPr>
            <a:xfrm>
              <a:off x="7372996" y="15985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Овал 411"/>
            <p:cNvSpPr/>
            <p:nvPr/>
          </p:nvSpPr>
          <p:spPr>
            <a:xfrm>
              <a:off x="7339659" y="165573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Овал 412"/>
            <p:cNvSpPr/>
            <p:nvPr/>
          </p:nvSpPr>
          <p:spPr>
            <a:xfrm>
              <a:off x="7413478" y="172479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Овал 413"/>
            <p:cNvSpPr/>
            <p:nvPr/>
          </p:nvSpPr>
          <p:spPr>
            <a:xfrm>
              <a:off x="6546703" y="16509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Овал 414"/>
            <p:cNvSpPr/>
            <p:nvPr/>
          </p:nvSpPr>
          <p:spPr>
            <a:xfrm>
              <a:off x="7365853" y="17890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Овал 415"/>
            <p:cNvSpPr/>
            <p:nvPr/>
          </p:nvSpPr>
          <p:spPr>
            <a:xfrm>
              <a:off x="6907795" y="157261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Овал 416"/>
            <p:cNvSpPr/>
            <p:nvPr/>
          </p:nvSpPr>
          <p:spPr>
            <a:xfrm>
              <a:off x="6817308" y="157737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Овал 417"/>
            <p:cNvSpPr/>
            <p:nvPr/>
          </p:nvSpPr>
          <p:spPr>
            <a:xfrm>
              <a:off x="6831596" y="16226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9" name="Овал 418"/>
            <p:cNvSpPr/>
            <p:nvPr/>
          </p:nvSpPr>
          <p:spPr>
            <a:xfrm>
              <a:off x="6608614" y="18057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0" name="Овал 419"/>
            <p:cNvSpPr/>
            <p:nvPr/>
          </p:nvSpPr>
          <p:spPr>
            <a:xfrm>
              <a:off x="6684814" y="177003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1" name="Овал 420"/>
            <p:cNvSpPr/>
            <p:nvPr/>
          </p:nvSpPr>
          <p:spPr>
            <a:xfrm>
              <a:off x="7118202" y="190815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2" name="Овал 421"/>
            <p:cNvSpPr/>
            <p:nvPr/>
          </p:nvSpPr>
          <p:spPr>
            <a:xfrm>
              <a:off x="7246790" y="19057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3" name="Овал 422"/>
            <p:cNvSpPr/>
            <p:nvPr/>
          </p:nvSpPr>
          <p:spPr>
            <a:xfrm>
              <a:off x="7284890" y="178194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4" name="Овал 423"/>
            <p:cNvSpPr/>
            <p:nvPr/>
          </p:nvSpPr>
          <p:spPr>
            <a:xfrm>
              <a:off x="5628200" y="17081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5" name="Овал 424"/>
            <p:cNvSpPr/>
            <p:nvPr/>
          </p:nvSpPr>
          <p:spPr>
            <a:xfrm>
              <a:off x="5655919" y="177032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6" name="Овал 425"/>
            <p:cNvSpPr/>
            <p:nvPr/>
          </p:nvSpPr>
          <p:spPr>
            <a:xfrm>
              <a:off x="5653538" y="185604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7" name="Овал 426"/>
            <p:cNvSpPr/>
            <p:nvPr/>
          </p:nvSpPr>
          <p:spPr>
            <a:xfrm>
              <a:off x="5694019" y="188700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8" name="Овал 427"/>
            <p:cNvSpPr/>
            <p:nvPr/>
          </p:nvSpPr>
          <p:spPr>
            <a:xfrm>
              <a:off x="5708306" y="18417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9" name="Овал 428"/>
            <p:cNvSpPr/>
            <p:nvPr/>
          </p:nvSpPr>
          <p:spPr>
            <a:xfrm>
              <a:off x="5729737" y="178936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0" name="Овал 429"/>
            <p:cNvSpPr/>
            <p:nvPr/>
          </p:nvSpPr>
          <p:spPr>
            <a:xfrm>
              <a:off x="5729737" y="17488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1" name="Овал 430"/>
            <p:cNvSpPr/>
            <p:nvPr/>
          </p:nvSpPr>
          <p:spPr>
            <a:xfrm>
              <a:off x="5698781" y="172031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2" name="Овал 431"/>
            <p:cNvSpPr/>
            <p:nvPr/>
          </p:nvSpPr>
          <p:spPr>
            <a:xfrm>
              <a:off x="5736881" y="169173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3" name="Овал 432"/>
            <p:cNvSpPr/>
            <p:nvPr/>
          </p:nvSpPr>
          <p:spPr>
            <a:xfrm>
              <a:off x="5767837" y="173221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4" name="Овал 433"/>
            <p:cNvSpPr/>
            <p:nvPr/>
          </p:nvSpPr>
          <p:spPr>
            <a:xfrm>
              <a:off x="5801175" y="168935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5" name="Овал 434"/>
            <p:cNvSpPr/>
            <p:nvPr/>
          </p:nvSpPr>
          <p:spPr>
            <a:xfrm>
              <a:off x="5820225" y="17417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6" name="Овал 435"/>
            <p:cNvSpPr/>
            <p:nvPr/>
          </p:nvSpPr>
          <p:spPr>
            <a:xfrm>
              <a:off x="5801175" y="17846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7" name="Овал 436"/>
            <p:cNvSpPr/>
            <p:nvPr/>
          </p:nvSpPr>
          <p:spPr>
            <a:xfrm>
              <a:off x="5774981" y="17846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8" name="Овал 437"/>
            <p:cNvSpPr/>
            <p:nvPr/>
          </p:nvSpPr>
          <p:spPr>
            <a:xfrm>
              <a:off x="5753550" y="18465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9" name="Овал 438"/>
            <p:cNvSpPr/>
            <p:nvPr/>
          </p:nvSpPr>
          <p:spPr>
            <a:xfrm>
              <a:off x="5813081" y="18488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0" name="Овал 439"/>
            <p:cNvSpPr/>
            <p:nvPr/>
          </p:nvSpPr>
          <p:spPr>
            <a:xfrm>
              <a:off x="5860706" y="18250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1" name="Овал 440"/>
            <p:cNvSpPr/>
            <p:nvPr/>
          </p:nvSpPr>
          <p:spPr>
            <a:xfrm>
              <a:off x="5872612" y="175841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2" name="Овал 441"/>
            <p:cNvSpPr/>
            <p:nvPr/>
          </p:nvSpPr>
          <p:spPr>
            <a:xfrm>
              <a:off x="5929762" y="18917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Овал 442"/>
            <p:cNvSpPr/>
            <p:nvPr/>
          </p:nvSpPr>
          <p:spPr>
            <a:xfrm>
              <a:off x="5867849" y="1879855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4" name="Овал 443"/>
            <p:cNvSpPr/>
            <p:nvPr/>
          </p:nvSpPr>
          <p:spPr>
            <a:xfrm>
              <a:off x="5915474" y="20179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5" name="Овал 444"/>
            <p:cNvSpPr/>
            <p:nvPr/>
          </p:nvSpPr>
          <p:spPr>
            <a:xfrm>
              <a:off x="5903568" y="20822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6" name="Овал 445"/>
            <p:cNvSpPr/>
            <p:nvPr/>
          </p:nvSpPr>
          <p:spPr>
            <a:xfrm>
              <a:off x="5824986" y="208226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7" name="Овал 446"/>
            <p:cNvSpPr/>
            <p:nvPr/>
          </p:nvSpPr>
          <p:spPr>
            <a:xfrm>
              <a:off x="5774980" y="209178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8" name="Овал 447"/>
            <p:cNvSpPr/>
            <p:nvPr/>
          </p:nvSpPr>
          <p:spPr>
            <a:xfrm>
              <a:off x="5758311" y="205130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9" name="Овал 448"/>
            <p:cNvSpPr/>
            <p:nvPr/>
          </p:nvSpPr>
          <p:spPr>
            <a:xfrm>
              <a:off x="5724973" y="20370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0" name="Овал 449"/>
            <p:cNvSpPr/>
            <p:nvPr/>
          </p:nvSpPr>
          <p:spPr>
            <a:xfrm>
              <a:off x="5715448" y="207511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1" name="Овал 450"/>
            <p:cNvSpPr/>
            <p:nvPr/>
          </p:nvSpPr>
          <p:spPr>
            <a:xfrm>
              <a:off x="5679729" y="20774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2" name="Овал 451"/>
            <p:cNvSpPr/>
            <p:nvPr/>
          </p:nvSpPr>
          <p:spPr>
            <a:xfrm>
              <a:off x="5610672" y="2067974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3" name="Овал 452"/>
            <p:cNvSpPr/>
            <p:nvPr/>
          </p:nvSpPr>
          <p:spPr>
            <a:xfrm>
              <a:off x="5672585" y="20084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4" name="Овал 453"/>
            <p:cNvSpPr/>
            <p:nvPr/>
          </p:nvSpPr>
          <p:spPr>
            <a:xfrm>
              <a:off x="5682110" y="194176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5" name="Овал 454"/>
            <p:cNvSpPr/>
            <p:nvPr/>
          </p:nvSpPr>
          <p:spPr>
            <a:xfrm>
              <a:off x="5727354" y="19250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6" name="Овал 455"/>
            <p:cNvSpPr/>
            <p:nvPr/>
          </p:nvSpPr>
          <p:spPr>
            <a:xfrm>
              <a:off x="5786885" y="19322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7" name="Овал 456"/>
            <p:cNvSpPr/>
            <p:nvPr/>
          </p:nvSpPr>
          <p:spPr>
            <a:xfrm>
              <a:off x="5736879" y="198224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8" name="Овал 457"/>
            <p:cNvSpPr/>
            <p:nvPr/>
          </p:nvSpPr>
          <p:spPr>
            <a:xfrm>
              <a:off x="5770217" y="200129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9" name="Овал 458"/>
            <p:cNvSpPr/>
            <p:nvPr/>
          </p:nvSpPr>
          <p:spPr>
            <a:xfrm>
              <a:off x="5824986" y="19703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0" name="Овал 459"/>
            <p:cNvSpPr/>
            <p:nvPr/>
          </p:nvSpPr>
          <p:spPr>
            <a:xfrm>
              <a:off x="5786886" y="19703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1" name="Овал 460"/>
            <p:cNvSpPr/>
            <p:nvPr/>
          </p:nvSpPr>
          <p:spPr>
            <a:xfrm>
              <a:off x="5708306" y="163141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2" name="Овал 461"/>
            <p:cNvSpPr/>
            <p:nvPr/>
          </p:nvSpPr>
          <p:spPr>
            <a:xfrm>
              <a:off x="5760693" y="158378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3" name="Овал 462"/>
            <p:cNvSpPr/>
            <p:nvPr/>
          </p:nvSpPr>
          <p:spPr>
            <a:xfrm>
              <a:off x="5646393" y="16004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4" name="Овал 463"/>
            <p:cNvSpPr/>
            <p:nvPr/>
          </p:nvSpPr>
          <p:spPr>
            <a:xfrm>
              <a:off x="5539237" y="160045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5" name="Овал 464"/>
            <p:cNvSpPr/>
            <p:nvPr/>
          </p:nvSpPr>
          <p:spPr>
            <a:xfrm>
              <a:off x="5527330" y="177905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6" name="Овал 465"/>
            <p:cNvSpPr/>
            <p:nvPr/>
          </p:nvSpPr>
          <p:spPr>
            <a:xfrm>
              <a:off x="5605912" y="188620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7" name="Овал 466"/>
            <p:cNvSpPr/>
            <p:nvPr/>
          </p:nvSpPr>
          <p:spPr>
            <a:xfrm>
              <a:off x="5551143" y="194812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8" name="Овал 467"/>
            <p:cNvSpPr/>
            <p:nvPr/>
          </p:nvSpPr>
          <p:spPr>
            <a:xfrm>
              <a:off x="5524950" y="202432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9" name="Овал 468"/>
            <p:cNvSpPr/>
            <p:nvPr/>
          </p:nvSpPr>
          <p:spPr>
            <a:xfrm>
              <a:off x="5463037" y="205765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0" name="Овал 469"/>
            <p:cNvSpPr/>
            <p:nvPr/>
          </p:nvSpPr>
          <p:spPr>
            <a:xfrm>
              <a:off x="5532093" y="2117189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1" name="Овал 470"/>
            <p:cNvSpPr/>
            <p:nvPr/>
          </p:nvSpPr>
          <p:spPr>
            <a:xfrm>
              <a:off x="6025012" y="204654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2" name="Овал 471"/>
            <p:cNvSpPr/>
            <p:nvPr/>
          </p:nvSpPr>
          <p:spPr>
            <a:xfrm>
              <a:off x="5896425" y="196558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3" name="Овал 472"/>
            <p:cNvSpPr/>
            <p:nvPr/>
          </p:nvSpPr>
          <p:spPr>
            <a:xfrm>
              <a:off x="5975006" y="1960817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4" name="Овал 473"/>
            <p:cNvSpPr/>
            <p:nvPr/>
          </p:nvSpPr>
          <p:spPr>
            <a:xfrm>
              <a:off x="6025012" y="1882236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5" name="Овал 474"/>
            <p:cNvSpPr/>
            <p:nvPr/>
          </p:nvSpPr>
          <p:spPr>
            <a:xfrm>
              <a:off x="5967862" y="177746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6" name="Овал 475"/>
            <p:cNvSpPr/>
            <p:nvPr/>
          </p:nvSpPr>
          <p:spPr>
            <a:xfrm>
              <a:off x="6046443" y="1782223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7" name="Овал 476"/>
            <p:cNvSpPr/>
            <p:nvPr/>
          </p:nvSpPr>
          <p:spPr>
            <a:xfrm>
              <a:off x="6079781" y="1582198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8" name="Овал 477"/>
            <p:cNvSpPr/>
            <p:nvPr/>
          </p:nvSpPr>
          <p:spPr>
            <a:xfrm>
              <a:off x="5951193" y="1606010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9" name="Овал 478"/>
            <p:cNvSpPr/>
            <p:nvPr/>
          </p:nvSpPr>
          <p:spPr>
            <a:xfrm>
              <a:off x="5891662" y="1572672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0" name="Овал 479"/>
            <p:cNvSpPr/>
            <p:nvPr/>
          </p:nvSpPr>
          <p:spPr>
            <a:xfrm>
              <a:off x="5841656" y="162744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1" name="Овал 480"/>
            <p:cNvSpPr/>
            <p:nvPr/>
          </p:nvSpPr>
          <p:spPr>
            <a:xfrm>
              <a:off x="5922619" y="1684591"/>
              <a:ext cx="36000" cy="36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 flipV="1">
              <a:off x="5256076" y="2266950"/>
              <a:ext cx="0" cy="531152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V="1">
              <a:off x="5256076" y="3679825"/>
              <a:ext cx="0" cy="531152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48" name="Прямая соединительная линия 2047"/>
          <p:cNvCxnSpPr/>
          <p:nvPr/>
        </p:nvCxnSpPr>
        <p:spPr>
          <a:xfrm>
            <a:off x="5605463" y="2325022"/>
            <a:ext cx="1321593" cy="1459"/>
          </a:xfrm>
          <a:prstGeom prst="line">
            <a:avLst/>
          </a:prstGeom>
          <a:ln w="952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Прямая соединительная линия 484"/>
          <p:cNvCxnSpPr/>
          <p:nvPr/>
        </p:nvCxnSpPr>
        <p:spPr>
          <a:xfrm>
            <a:off x="6241257" y="3725197"/>
            <a:ext cx="800099" cy="3841"/>
          </a:xfrm>
          <a:prstGeom prst="line">
            <a:avLst/>
          </a:prstGeom>
          <a:ln w="9525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53" name="TextBox 2052"/>
              <p:cNvSpPr txBox="1"/>
              <p:nvPr/>
            </p:nvSpPr>
            <p:spPr>
              <a:xfrm>
                <a:off x="6040320" y="2286388"/>
                <a:ext cx="39780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53" name="TextBox 20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320" y="2286388"/>
                <a:ext cx="397801" cy="3000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9" name="TextBox 488"/>
              <p:cNvSpPr txBox="1"/>
              <p:nvPr/>
            </p:nvSpPr>
            <p:spPr>
              <a:xfrm>
                <a:off x="6456699" y="3649824"/>
                <a:ext cx="40184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89" name="TextBox 4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699" y="3649824"/>
                <a:ext cx="401841" cy="3000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25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48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70414" y="386857"/>
            <a:ext cx="2991525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400" b="1" cap="all" dirty="0" smtClean="0">
                <a:solidFill>
                  <a:srgbClr val="ED7D31">
                    <a:lumMod val="75000"/>
                  </a:srgbClr>
                </a:solidFill>
              </a:rPr>
              <a:t>Звуковые волны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66938" y="1403294"/>
            <a:ext cx="4071712" cy="886688"/>
            <a:chOff x="366938" y="1344156"/>
            <a:chExt cx="4071712" cy="88668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Частота и период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определяются источником звука, </a:t>
              </a:r>
              <a:r>
                <a:rPr lang="ru-RU" sz="1500" dirty="0" smtClean="0">
                  <a:solidFill>
                    <a:prstClr val="black"/>
                  </a:solidFill>
                </a:rPr>
                <a:t>т. е. </a:t>
              </a:r>
              <a:r>
                <a:rPr lang="ru-RU" sz="1500" dirty="0">
                  <a:solidFill>
                    <a:prstClr val="black"/>
                  </a:solidFill>
                </a:rPr>
                <a:t>акустическим или звуковым вибратором.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366938" y="2465412"/>
            <a:ext cx="4071712" cy="886688"/>
            <a:chOff x="366938" y="1344156"/>
            <a:chExt cx="4071712" cy="88668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Скорость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prstClr val="black"/>
                  </a:solidFill>
                </a:rPr>
                <a:t>зависит от упругих свойств среды и её плотности</a:t>
              </a:r>
              <a:r>
                <a:rPr lang="ru-RU" sz="1500" dirty="0" smtClean="0">
                  <a:solidFill>
                    <a:prstClr val="black"/>
                  </a:solidFill>
                </a:rPr>
                <a:t>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938" y="3527530"/>
            <a:ext cx="4071712" cy="886688"/>
            <a:chOff x="366938" y="1344156"/>
            <a:chExt cx="4071712" cy="8866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34415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rgbClr val="ED7D31">
                      <a:lumMod val="75000"/>
                    </a:srgbClr>
                  </a:solidFill>
                </a:rPr>
                <a:t>Длина звуковой волны</a:t>
              </a:r>
              <a:endParaRPr lang="ru-RU" sz="15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676846"/>
              <a:ext cx="40717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500" i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λ</a:t>
              </a:r>
              <a:r>
                <a:rPr lang="en-US" sz="1500" i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5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= </a:t>
              </a:r>
              <a:r>
                <a:rPr lang="el-GR" sz="15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υ</a:t>
              </a:r>
              <a:r>
                <a:rPr lang="en-US" sz="1500" i="1" dirty="0" smtClean="0">
                  <a:solidFill>
                    <a:prstClr val="black"/>
                  </a:solidFill>
                  <a:ea typeface="Yu Mincho Light" panose="02020300000000000000" pitchFamily="18" charset="-128"/>
                  <a:cs typeface="Times New Roman" panose="02020603050405020304" pitchFamily="18" charset="0"/>
                </a:rPr>
                <a:t>T</a:t>
              </a:r>
              <a:r>
                <a:rPr lang="ru-RU" sz="1500" dirty="0" smtClean="0">
                  <a:solidFill>
                    <a:prstClr val="black"/>
                  </a:solidFill>
                </a:rPr>
                <a:t>, где </a:t>
              </a:r>
              <a:r>
                <a:rPr lang="ru-RU" sz="1500" i="1" dirty="0" smtClean="0">
                  <a:solidFill>
                    <a:prstClr val="black"/>
                  </a:solidFill>
                </a:rPr>
                <a:t>Т</a:t>
              </a:r>
              <a:r>
                <a:rPr lang="ru-RU" sz="1500" dirty="0" smtClean="0">
                  <a:solidFill>
                    <a:prstClr val="black"/>
                  </a:solidFill>
                </a:rPr>
                <a:t> — период колебаний источника звука.</a:t>
              </a:r>
              <a:endParaRPr lang="ru-RU" sz="15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r="23960" b="3344"/>
          <a:stretch/>
        </p:blipFill>
        <p:spPr>
          <a:xfrm>
            <a:off x="4787900" y="1339849"/>
            <a:ext cx="4002918" cy="3146463"/>
          </a:xfrm>
          <a:prstGeom prst="roundRect">
            <a:avLst>
              <a:gd name="adj" fmla="val 2137"/>
            </a:avLst>
          </a:prstGeom>
        </p:spPr>
      </p:pic>
    </p:spTree>
    <p:extLst>
      <p:ext uri="{BB962C8B-B14F-4D97-AF65-F5344CB8AC3E}">
        <p14:creationId xmlns:p14="http://schemas.microsoft.com/office/powerpoint/2010/main" val="394889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9456</TotalTime>
  <Words>1057</Words>
  <Application>Microsoft Office PowerPoint</Application>
  <PresentationFormat>Экран (16:9)</PresentationFormat>
  <Paragraphs>280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Cambria Math</vt:lpstr>
      <vt:lpstr>Yu Mincho Light</vt:lpstr>
      <vt:lpstr>Times New Roman</vt:lpstr>
      <vt:lpstr>Gerbera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874</cp:revision>
  <dcterms:created xsi:type="dcterms:W3CDTF">2015-09-21T08:48:07Z</dcterms:created>
  <dcterms:modified xsi:type="dcterms:W3CDTF">2016-01-29T07:49:16Z</dcterms:modified>
</cp:coreProperties>
</file>