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2" r:id="rId3"/>
    <p:sldId id="279" r:id="rId4"/>
    <p:sldId id="291" r:id="rId5"/>
    <p:sldId id="292" r:id="rId6"/>
    <p:sldId id="293" r:id="rId7"/>
    <p:sldId id="294" r:id="rId8"/>
    <p:sldId id="295" r:id="rId9"/>
    <p:sldId id="296" r:id="rId10"/>
    <p:sldId id="290" r:id="rId11"/>
    <p:sldId id="298" r:id="rId12"/>
    <p:sldId id="302" r:id="rId13"/>
    <p:sldId id="297" r:id="rId14"/>
    <p:sldId id="300" r:id="rId15"/>
    <p:sldId id="301" r:id="rId16"/>
    <p:sldId id="299" r:id="rId17"/>
    <p:sldId id="303" r:id="rId18"/>
    <p:sldId id="306" r:id="rId19"/>
    <p:sldId id="304" r:id="rId20"/>
    <p:sldId id="305" r:id="rId21"/>
    <p:sldId id="307" r:id="rId22"/>
    <p:sldId id="308" r:id="rId23"/>
    <p:sldId id="309" r:id="rId24"/>
    <p:sldId id="310" r:id="rId25"/>
    <p:sldId id="312" r:id="rId26"/>
    <p:sldId id="31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DDE3C3-2E6C-460E-984C-52E4C87E257C}" type="doc">
      <dgm:prSet loTypeId="urn:microsoft.com/office/officeart/2005/8/layout/orgChart1" loCatId="hierarchy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E36CA8C-9DA4-43C6-8D74-BA84BFD105DD}">
      <dgm:prSet phldrT="[Текст]" custT="1"/>
      <dgm:spPr>
        <a:xfrm>
          <a:off x="1428728" y="571505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Е </a:t>
          </a:r>
          <a:r>
            <a:rPr lang="ru-RU" sz="11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кв</a:t>
          </a:r>
          <a:endParaRPr lang="ru-RU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C98207B0-F4B8-42DF-9014-A3DCEEE630EB}" type="parTrans" cxnId="{3E77023B-2FE6-44AE-9390-F55AC9C3699B}">
      <dgm:prSet/>
      <dgm:spPr/>
      <dgm:t>
        <a:bodyPr/>
        <a:lstStyle/>
        <a:p>
          <a:endParaRPr lang="ru-RU"/>
        </a:p>
      </dgm:t>
    </dgm:pt>
    <dgm:pt modelId="{6BC09BE2-6639-4820-9B69-FB2837804EAB}" type="sibTrans" cxnId="{3E77023B-2FE6-44AE-9390-F55AC9C3699B}">
      <dgm:prSet/>
      <dgm:spPr/>
      <dgm:t>
        <a:bodyPr/>
        <a:lstStyle/>
        <a:p>
          <a:endParaRPr lang="ru-RU"/>
        </a:p>
      </dgm:t>
    </dgm:pt>
    <dgm:pt modelId="{61FF72B7-CC90-46D3-9572-848FBFAC2C75}">
      <dgm:prSet phldrT="[Текст]" custT="1"/>
      <dgm:spPr>
        <a:xfrm>
          <a:off x="796038" y="1318470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р</a:t>
          </a:r>
          <a:r>
            <a:rPr lang="ru-RU" sz="11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ф</a:t>
          </a:r>
          <a:r>
            <a:rPr lang="ru-RU" sz="1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с</a:t>
          </a:r>
          <a:endParaRPr lang="ru-RU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C6D790F8-C8AD-4F76-A71E-3C5A5FAD21DD}" type="parTrans" cxnId="{D32EBDE5-1B00-40F9-8C15-EAE555EF6C02}">
      <dgm:prSet/>
      <dgm:spPr>
        <a:xfrm>
          <a:off x="1278779" y="1054246"/>
          <a:ext cx="632690" cy="264223"/>
        </a:xfrm>
        <a:custGeom>
          <a:avLst/>
          <a:gdLst/>
          <a:ahLst/>
          <a:cxnLst/>
          <a:rect l="0" t="0" r="0" b="0"/>
          <a:pathLst>
            <a:path>
              <a:moveTo>
                <a:pt x="632690" y="0"/>
              </a:moveTo>
              <a:lnTo>
                <a:pt x="632690" y="162847"/>
              </a:lnTo>
              <a:lnTo>
                <a:pt x="0" y="162847"/>
              </a:lnTo>
              <a:lnTo>
                <a:pt x="0" y="264223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EFB89B7-5EC0-4155-91D9-941B98243DA9}" type="sibTrans" cxnId="{D32EBDE5-1B00-40F9-8C15-EAE555EF6C02}">
      <dgm:prSet/>
      <dgm:spPr/>
      <dgm:t>
        <a:bodyPr/>
        <a:lstStyle/>
        <a:p>
          <a:endParaRPr lang="ru-RU"/>
        </a:p>
      </dgm:t>
    </dgm:pt>
    <dgm:pt modelId="{E3FA24AA-38BA-4CEB-9933-F25B5FA14A99}">
      <dgm:prSet phldrT="[Текст]"/>
      <dgm:spPr>
        <a:xfrm>
          <a:off x="785785" y="2286018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ch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l-G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λ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508BFB27-2E84-4C0D-9D0D-D7CA7B16D11E}" type="parTrans" cxnId="{F6CBBFDD-9F39-4A80-8AAB-D05BF78E87D0}">
      <dgm:prSet/>
      <dgm:spPr>
        <a:xfrm>
          <a:off x="1268526" y="1054246"/>
          <a:ext cx="642943" cy="1231771"/>
        </a:xfrm>
        <a:custGeom>
          <a:avLst/>
          <a:gdLst/>
          <a:ahLst/>
          <a:cxnLst/>
          <a:rect l="0" t="0" r="0" b="0"/>
          <a:pathLst>
            <a:path>
              <a:moveTo>
                <a:pt x="642943" y="0"/>
              </a:moveTo>
              <a:lnTo>
                <a:pt x="642943" y="1130396"/>
              </a:lnTo>
              <a:lnTo>
                <a:pt x="0" y="1130396"/>
              </a:lnTo>
              <a:lnTo>
                <a:pt x="0" y="1231771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FEB04B9-26F8-4446-8C24-9D2781FFF627}" type="sibTrans" cxnId="{F6CBBFDD-9F39-4A80-8AAB-D05BF78E87D0}">
      <dgm:prSet/>
      <dgm:spPr/>
      <dgm:t>
        <a:bodyPr/>
        <a:lstStyle/>
        <a:p>
          <a:endParaRPr lang="ru-RU"/>
        </a:p>
      </dgm:t>
    </dgm:pt>
    <dgm:pt modelId="{1E2BFA5D-D7F3-4B72-92E6-68D0DFCFB33C}">
      <dgm:prSet phldrT="[Текст]" custT="1"/>
      <dgm:spPr>
        <a:xfrm>
          <a:off x="785785" y="3214710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h</a:t>
          </a:r>
          <a:r>
            <a:rPr lang="el-GR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ν</a:t>
          </a:r>
          <a:endParaRPr lang="ru-RU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59D68F91-88D3-402A-8BD6-5B8BAD7656FF}" type="parTrans" cxnId="{293AA570-43C4-4FF5-811B-BC51C3F1D006}">
      <dgm:prSet/>
      <dgm:spPr>
        <a:xfrm>
          <a:off x="1268526" y="1054246"/>
          <a:ext cx="642943" cy="2160464"/>
        </a:xfrm>
        <a:custGeom>
          <a:avLst/>
          <a:gdLst/>
          <a:ahLst/>
          <a:cxnLst/>
          <a:rect l="0" t="0" r="0" b="0"/>
          <a:pathLst>
            <a:path>
              <a:moveTo>
                <a:pt x="642943" y="0"/>
              </a:moveTo>
              <a:lnTo>
                <a:pt x="642943" y="2059088"/>
              </a:lnTo>
              <a:lnTo>
                <a:pt x="0" y="2059088"/>
              </a:lnTo>
              <a:lnTo>
                <a:pt x="0" y="2160464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2052A85-8879-4541-A0BE-177B14D296C0}" type="sibTrans" cxnId="{293AA570-43C4-4FF5-811B-BC51C3F1D006}">
      <dgm:prSet/>
      <dgm:spPr/>
      <dgm:t>
        <a:bodyPr/>
        <a:lstStyle/>
        <a:p>
          <a:endParaRPr lang="ru-RU"/>
        </a:p>
      </dgm:t>
    </dgm:pt>
    <dgm:pt modelId="{C30D79EE-B62E-42C4-BEED-C6929AA3BFC2}">
      <dgm:prSet/>
      <dgm:spPr>
        <a:xfrm flipH="1">
          <a:off x="2428861" y="571505"/>
          <a:ext cx="268461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=</a:t>
          </a:r>
        </a:p>
      </dgm:t>
    </dgm:pt>
    <dgm:pt modelId="{7F6C4507-0048-413A-B662-B8E3DB3084E6}" type="parTrans" cxnId="{6DC1F8C3-AD55-4641-89C4-E8FD6DA11EC4}">
      <dgm:prSet/>
      <dgm:spPr/>
      <dgm:t>
        <a:bodyPr/>
        <a:lstStyle/>
        <a:p>
          <a:endParaRPr lang="ru-RU"/>
        </a:p>
      </dgm:t>
    </dgm:pt>
    <dgm:pt modelId="{F694D932-0159-4EF6-B6E3-6B765DF7DECC}" type="sibTrans" cxnId="{6DC1F8C3-AD55-4641-89C4-E8FD6DA11EC4}">
      <dgm:prSet/>
      <dgm:spPr/>
      <dgm:t>
        <a:bodyPr/>
        <a:lstStyle/>
        <a:p>
          <a:endParaRPr lang="ru-RU"/>
        </a:p>
      </dgm:t>
    </dgm:pt>
    <dgm:pt modelId="{4135D569-C633-469D-ADC9-6989C987601B}">
      <dgm:prSet custT="1"/>
      <dgm:spPr>
        <a:xfrm>
          <a:off x="2714615" y="571505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А </a:t>
          </a:r>
          <a:r>
            <a:rPr lang="ru-RU" sz="11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вых</a:t>
          </a:r>
          <a:endParaRPr lang="ru-RU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F76BC11A-EE37-44C1-B4B3-E8C184B73546}" type="parTrans" cxnId="{06E69A26-06A4-487F-A4AE-C9BF4CF47CFB}">
      <dgm:prSet/>
      <dgm:spPr/>
      <dgm:t>
        <a:bodyPr/>
        <a:lstStyle/>
        <a:p>
          <a:endParaRPr lang="ru-RU"/>
        </a:p>
      </dgm:t>
    </dgm:pt>
    <dgm:pt modelId="{3DA5CDCD-5967-46B8-8433-922FA5E883B0}" type="sibTrans" cxnId="{06E69A26-06A4-487F-A4AE-C9BF4CF47CFB}">
      <dgm:prSet/>
      <dgm:spPr/>
      <dgm:t>
        <a:bodyPr/>
        <a:lstStyle/>
        <a:p>
          <a:endParaRPr lang="ru-RU"/>
        </a:p>
      </dgm:t>
    </dgm:pt>
    <dgm:pt modelId="{3C79FDA3-C703-47E5-8B51-86EC38EBF6AC}">
      <dgm:prSet custT="1"/>
      <dgm:spPr>
        <a:xfrm>
          <a:off x="3714748" y="571505"/>
          <a:ext cx="347621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+</a:t>
          </a:r>
        </a:p>
      </dgm:t>
    </dgm:pt>
    <dgm:pt modelId="{8DA41B9D-37AF-4B9F-AEBA-C166D92A585D}" type="parTrans" cxnId="{63C53191-04D0-409E-978D-E287AE8297B7}">
      <dgm:prSet/>
      <dgm:spPr/>
      <dgm:t>
        <a:bodyPr/>
        <a:lstStyle/>
        <a:p>
          <a:endParaRPr lang="ru-RU"/>
        </a:p>
      </dgm:t>
    </dgm:pt>
    <dgm:pt modelId="{C04D0571-2D23-42CA-A4E4-59BCEA5D7CA0}" type="sibTrans" cxnId="{63C53191-04D0-409E-978D-E287AE8297B7}">
      <dgm:prSet/>
      <dgm:spPr/>
      <dgm:t>
        <a:bodyPr/>
        <a:lstStyle/>
        <a:p>
          <a:endParaRPr lang="ru-RU"/>
        </a:p>
      </dgm:t>
    </dgm:pt>
    <dgm:pt modelId="{22772933-84AB-4993-AF96-A7ADDF622E64}">
      <dgm:prSet custT="1"/>
      <dgm:spPr>
        <a:xfrm>
          <a:off x="4071933" y="571505"/>
          <a:ext cx="1480421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Е</a:t>
          </a:r>
          <a:r>
            <a:rPr lang="ru-RU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ru-RU" sz="11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кин.мах</a:t>
          </a:r>
          <a:endParaRPr lang="ru-RU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33405409-D8A5-4FD0-9585-E5841FD9FF67}" type="parTrans" cxnId="{B28A3538-417C-4392-AD2F-77384F77DB97}">
      <dgm:prSet/>
      <dgm:spPr/>
      <dgm:t>
        <a:bodyPr/>
        <a:lstStyle/>
        <a:p>
          <a:endParaRPr lang="ru-RU"/>
        </a:p>
      </dgm:t>
    </dgm:pt>
    <dgm:pt modelId="{7DE436A3-CED5-4F74-BC51-525DACB3D44E}" type="sibTrans" cxnId="{B28A3538-417C-4392-AD2F-77384F77DB97}">
      <dgm:prSet/>
      <dgm:spPr/>
      <dgm:t>
        <a:bodyPr/>
        <a:lstStyle/>
        <a:p>
          <a:endParaRPr lang="ru-RU"/>
        </a:p>
      </dgm:t>
    </dgm:pt>
    <dgm:pt modelId="{ACFDC70A-E05D-4FD6-AB47-8AB6D3658580}" type="asst">
      <dgm:prSet custT="1"/>
      <dgm:spPr>
        <a:xfrm>
          <a:off x="2099487" y="1390886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p</a:t>
          </a:r>
          <a:r>
            <a:rPr lang="en-US" sz="11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min</a:t>
          </a:r>
          <a:r>
            <a:rPr lang="en-US" sz="24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</a:t>
          </a:r>
          <a:endParaRPr lang="ru-RU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79E25F5C-A6C0-46B1-B96D-375E15015B19}" type="parTrans" cxnId="{4B94C82E-BB14-41BA-B286-4A45AF213654}">
      <dgm:prSet/>
      <dgm:spPr>
        <a:xfrm>
          <a:off x="3064969" y="1054246"/>
          <a:ext cx="132386" cy="578009"/>
        </a:xfrm>
        <a:custGeom>
          <a:avLst/>
          <a:gdLst/>
          <a:ahLst/>
          <a:cxnLst/>
          <a:rect l="0" t="0" r="0" b="0"/>
          <a:pathLst>
            <a:path>
              <a:moveTo>
                <a:pt x="132386" y="0"/>
              </a:moveTo>
              <a:lnTo>
                <a:pt x="132386" y="578009"/>
              </a:lnTo>
              <a:lnTo>
                <a:pt x="0" y="578009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DD6333D-A80C-4BBC-957C-34A7DC3211C3}" type="sibTrans" cxnId="{4B94C82E-BB14-41BA-B286-4A45AF213654}">
      <dgm:prSet/>
      <dgm:spPr/>
      <dgm:t>
        <a:bodyPr/>
        <a:lstStyle/>
        <a:p>
          <a:endParaRPr lang="ru-RU"/>
        </a:p>
      </dgm:t>
    </dgm:pt>
    <dgm:pt modelId="{9779CD40-8191-48DD-B1E1-4C24E4F33144}" type="asst">
      <dgm:prSet custT="1"/>
      <dgm:spPr>
        <a:xfrm>
          <a:off x="2143108" y="2286018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h</a:t>
          </a:r>
          <a:r>
            <a:rPr lang="el-GR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ν</a:t>
          </a:r>
          <a:r>
            <a:rPr lang="en-US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min</a:t>
          </a:r>
          <a:endParaRPr lang="ru-RU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59B1E189-2BEC-44C3-BADD-ACDA1DA631C5}" type="parTrans" cxnId="{EC3AF5D8-C78D-410C-8F3D-973059A1D18D}">
      <dgm:prSet/>
      <dgm:spPr>
        <a:xfrm>
          <a:off x="3062870" y="1054246"/>
          <a:ext cx="91440" cy="1473142"/>
        </a:xfrm>
        <a:custGeom>
          <a:avLst/>
          <a:gdLst/>
          <a:ahLst/>
          <a:cxnLst/>
          <a:rect l="0" t="0" r="0" b="0"/>
          <a:pathLst>
            <a:path>
              <a:moveTo>
                <a:pt x="134486" y="0"/>
              </a:moveTo>
              <a:lnTo>
                <a:pt x="134486" y="1473142"/>
              </a:lnTo>
              <a:lnTo>
                <a:pt x="45720" y="1473142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4F22B57-67A8-4A24-A0DF-529010F4F400}" type="sibTrans" cxnId="{EC3AF5D8-C78D-410C-8F3D-973059A1D18D}">
      <dgm:prSet/>
      <dgm:spPr/>
      <dgm:t>
        <a:bodyPr/>
        <a:lstStyle/>
        <a:p>
          <a:endParaRPr lang="ru-RU"/>
        </a:p>
      </dgm:t>
    </dgm:pt>
    <dgm:pt modelId="{A71CE0CF-1024-46F2-B054-2ABA8371FFEB}" type="asst">
      <dgm:prSet custT="1"/>
      <dgm:spPr>
        <a:xfrm>
          <a:off x="2214544" y="3214710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1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с</a:t>
          </a:r>
          <a:r>
            <a:rPr lang="en-US" sz="1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h</a:t>
          </a:r>
          <a:r>
            <a:rPr lang="ru-RU" sz="1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l-GR" sz="1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λ</a:t>
          </a:r>
          <a:r>
            <a:rPr lang="en-US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max</a:t>
          </a:r>
          <a:endParaRPr lang="ru-RU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A8B95666-8058-4AC3-BB25-683FC662E0AE}" type="parTrans" cxnId="{770B73FE-D81B-4B42-A663-16E91659EAC2}">
      <dgm:prSet/>
      <dgm:spPr>
        <a:xfrm>
          <a:off x="3134306" y="1054246"/>
          <a:ext cx="91440" cy="2401834"/>
        </a:xfrm>
        <a:custGeom>
          <a:avLst/>
          <a:gdLst/>
          <a:ahLst/>
          <a:cxnLst/>
          <a:rect l="0" t="0" r="0" b="0"/>
          <a:pathLst>
            <a:path>
              <a:moveTo>
                <a:pt x="63050" y="0"/>
              </a:moveTo>
              <a:lnTo>
                <a:pt x="63050" y="2401834"/>
              </a:lnTo>
              <a:lnTo>
                <a:pt x="45720" y="2401834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4127BB5-E175-49EE-BFB1-34C2A08F7858}" type="sibTrans" cxnId="{770B73FE-D81B-4B42-A663-16E91659EAC2}">
      <dgm:prSet/>
      <dgm:spPr/>
      <dgm:t>
        <a:bodyPr/>
        <a:lstStyle/>
        <a:p>
          <a:endParaRPr lang="ru-RU"/>
        </a:p>
      </dgm:t>
    </dgm:pt>
    <dgm:pt modelId="{E2329B05-4CE7-49B0-ACEF-89D018EFC39C}" type="asst">
      <dgm:prSet custT="1"/>
      <dgm:spPr>
        <a:xfrm>
          <a:off x="5192216" y="3216593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m</a:t>
          </a:r>
          <a:r>
            <a:rPr lang="el-GR" sz="2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υ²</a:t>
          </a:r>
          <a:r>
            <a:rPr lang="ru-RU" sz="2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sz="2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2</a:t>
          </a:r>
          <a:endParaRPr lang="ru-RU" sz="2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67828C6C-58C6-4F63-9758-1C524A88E919}" type="parTrans" cxnId="{5EF91C6C-946E-474C-8770-AA0930887FAB}">
      <dgm:prSet/>
      <dgm:spPr>
        <a:xfrm>
          <a:off x="4812144" y="1054246"/>
          <a:ext cx="380071" cy="24037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3717"/>
              </a:lnTo>
              <a:lnTo>
                <a:pt x="380071" y="2403717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6DCC94D-7802-4447-B5DB-E3248FBEEBC9}" type="sibTrans" cxnId="{5EF91C6C-946E-474C-8770-AA0930887FAB}">
      <dgm:prSet/>
      <dgm:spPr/>
      <dgm:t>
        <a:bodyPr/>
        <a:lstStyle/>
        <a:p>
          <a:endParaRPr lang="ru-RU"/>
        </a:p>
      </dgm:t>
    </dgm:pt>
    <dgm:pt modelId="{243E53CC-E05D-4EBB-A9EE-68109AFAFA11}" type="asst">
      <dgm:prSet/>
      <dgm:spPr>
        <a:xfrm>
          <a:off x="5335281" y="1845912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3</a:t>
          </a:r>
          <a:r>
            <a:rPr lang="ru-RU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2 </a:t>
          </a:r>
          <a:r>
            <a:rPr lang="en-US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kT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FA65BC16-DE85-4259-A0AE-E5E964966451}" type="parTrans" cxnId="{5933EEBF-E858-49A5-BC22-ED7F8D231F83}">
      <dgm:prSet/>
      <dgm:spPr>
        <a:xfrm>
          <a:off x="4812144" y="1054246"/>
          <a:ext cx="523136" cy="1033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3036"/>
              </a:lnTo>
              <a:lnTo>
                <a:pt x="523136" y="1033036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712D3F2-876F-439E-AAF0-B739B301A258}" type="sibTrans" cxnId="{5933EEBF-E858-49A5-BC22-ED7F8D231F83}">
      <dgm:prSet/>
      <dgm:spPr/>
      <dgm:t>
        <a:bodyPr/>
        <a:lstStyle/>
        <a:p>
          <a:endParaRPr lang="ru-RU"/>
        </a:p>
      </dgm:t>
    </dgm:pt>
    <dgm:pt modelId="{4C5FDFBF-80DB-4A64-A0C5-A2F40BB11630}" type="asst">
      <dgm:prSet custT="1"/>
      <dgm:spPr>
        <a:xfrm>
          <a:off x="5347871" y="2514784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eU</a:t>
          </a:r>
          <a:r>
            <a:rPr lang="en-US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3</a:t>
          </a:r>
          <a:endParaRPr lang="ru-RU" sz="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5E9923EF-E660-4E32-B7EF-FF7B7CF6C27F}" type="parTrans" cxnId="{B293D1BA-C194-412F-AC31-22B3E86DF75E}">
      <dgm:prSet/>
      <dgm:spPr>
        <a:xfrm>
          <a:off x="4812144" y="1054246"/>
          <a:ext cx="535726" cy="1701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1908"/>
              </a:lnTo>
              <a:lnTo>
                <a:pt x="535726" y="1701908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530D7D7-35BC-4E48-8D8F-E500966B9193}" type="sibTrans" cxnId="{B293D1BA-C194-412F-AC31-22B3E86DF75E}">
      <dgm:prSet/>
      <dgm:spPr/>
      <dgm:t>
        <a:bodyPr/>
        <a:lstStyle/>
        <a:p>
          <a:endParaRPr lang="ru-RU"/>
        </a:p>
      </dgm:t>
    </dgm:pt>
    <dgm:pt modelId="{C829B4DB-5FAE-43D9-BB1E-9EFA7C2A5499}" type="asst">
      <dgm:prSet/>
      <dgm:spPr>
        <a:xfrm>
          <a:off x="5649362" y="3918407"/>
          <a:ext cx="1280325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Be</a:t>
          </a:r>
          <a:r>
            <a:rPr lang="el-G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=m</a:t>
          </a:r>
          <a:r>
            <a:rPr lang="el-G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υ²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R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84EEABEC-14A0-4006-92E5-4BD10B943DE9}" type="parTrans" cxnId="{30D71DB2-C412-47F2-970D-286B3B53DFFC}">
      <dgm:prSet/>
      <dgm:spPr>
        <a:xfrm>
          <a:off x="5603642" y="3699334"/>
          <a:ext cx="91440" cy="460443"/>
        </a:xfrm>
        <a:custGeom>
          <a:avLst/>
          <a:gdLst/>
          <a:ahLst/>
          <a:cxnLst/>
          <a:rect l="0" t="0" r="0" b="0"/>
          <a:pathLst>
            <a:path>
              <a:moveTo>
                <a:pt x="71314" y="0"/>
              </a:moveTo>
              <a:lnTo>
                <a:pt x="45720" y="460443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DE64B7F-DD86-49D1-8BA6-0D0220D0FCF3}" type="sibTrans" cxnId="{30D71DB2-C412-47F2-970D-286B3B53DFFC}">
      <dgm:prSet/>
      <dgm:spPr/>
      <dgm:t>
        <a:bodyPr/>
        <a:lstStyle/>
        <a:p>
          <a:endParaRPr lang="ru-RU"/>
        </a:p>
      </dgm:t>
    </dgm:pt>
    <dgm:pt modelId="{C5D27FF5-5AF2-4458-9A49-F8AB98CA0513}" type="asst">
      <dgm:prSet/>
      <dgm:spPr>
        <a:xfrm>
          <a:off x="5666422" y="4550039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l-G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=2</a:t>
          </a:r>
          <a:r>
            <a:rPr lang="el-GR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π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R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T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88729FDB-DFDB-40AF-AF15-702C77FF78A3}" type="parTrans" cxnId="{2C569BC9-08CC-40E5-8673-DDB0B0C5DDEA}">
      <dgm:prSet/>
      <dgm:spPr>
        <a:xfrm>
          <a:off x="6289525" y="4401148"/>
          <a:ext cx="342379" cy="390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2379" y="390262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EBFF39C4-0BB6-4225-99EC-5B537051D7E2}" type="sibTrans" cxnId="{2C569BC9-08CC-40E5-8673-DDB0B0C5DDEA}">
      <dgm:prSet/>
      <dgm:spPr/>
      <dgm:t>
        <a:bodyPr/>
        <a:lstStyle/>
        <a:p>
          <a:endParaRPr lang="ru-RU"/>
        </a:p>
      </dgm:t>
    </dgm:pt>
    <dgm:pt modelId="{FED9E60D-D3CC-4928-A34A-53C1E942CCA1}" type="asst">
      <dgm:prSet/>
      <dgm:spPr>
        <a:xfrm>
          <a:off x="6540956" y="2444598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U=Ed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A00ACBEC-DDCF-4F59-A6D4-7EEFAD03751A}" type="parTrans" cxnId="{7FF155F5-9C2D-4A59-9BFE-D423FD2C8BC6}">
      <dgm:prSet/>
      <dgm:spPr>
        <a:xfrm>
          <a:off x="5830612" y="2685969"/>
          <a:ext cx="710343" cy="311556"/>
        </a:xfrm>
        <a:custGeom>
          <a:avLst/>
          <a:gdLst/>
          <a:ahLst/>
          <a:cxnLst/>
          <a:rect l="0" t="0" r="0" b="0"/>
          <a:pathLst>
            <a:path>
              <a:moveTo>
                <a:pt x="0" y="311556"/>
              </a:moveTo>
              <a:lnTo>
                <a:pt x="710343" y="0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DD5E0A2-9CDD-43B9-97DC-28F6641AED97}" type="sibTrans" cxnId="{7FF155F5-9C2D-4A59-9BFE-D423FD2C8BC6}">
      <dgm:prSet/>
      <dgm:spPr/>
      <dgm:t>
        <a:bodyPr/>
        <a:lstStyle/>
        <a:p>
          <a:endParaRPr lang="ru-RU"/>
        </a:p>
      </dgm:t>
    </dgm:pt>
    <dgm:pt modelId="{82BE7617-CA0D-49BA-99A8-2D754810B8B9}" type="asst">
      <dgm:prSet/>
      <dgm:spPr>
        <a:xfrm>
          <a:off x="7383126" y="3076231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U=q</a:t>
          </a:r>
          <a:r>
            <a:rPr lang="ru-RU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</a:t>
          </a:r>
          <a:endParaRPr lang="ru-R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BC963930-044A-41EF-9D60-0A7115C8FA27}" type="parTrans" cxnId="{5E67E910-A03D-4B31-82C4-0B32D12B22E1}">
      <dgm:prSet/>
      <dgm:spPr>
        <a:xfrm>
          <a:off x="7023697" y="2927339"/>
          <a:ext cx="359429" cy="390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262"/>
              </a:lnTo>
              <a:lnTo>
                <a:pt x="359429" y="390262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64A501C-5556-4D61-B67B-412009E85A38}" type="sibTrans" cxnId="{5E67E910-A03D-4B31-82C4-0B32D12B22E1}">
      <dgm:prSet/>
      <dgm:spPr/>
      <dgm:t>
        <a:bodyPr/>
        <a:lstStyle/>
        <a:p>
          <a:endParaRPr lang="ru-RU"/>
        </a:p>
      </dgm:t>
    </dgm:pt>
    <dgm:pt modelId="{B24BCD5B-21AB-4758-8F9A-9B8DB858FA5F}" type="asst">
      <dgm:prSet custT="1"/>
      <dgm:spPr>
        <a:xfrm>
          <a:off x="7280592" y="3778045"/>
          <a:ext cx="1278558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en-US" sz="15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c=</a:t>
          </a:r>
          <a:r>
            <a:rPr lang="en-US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el-GR" sz="2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εε</a:t>
          </a:r>
          <a:r>
            <a:rPr lang="en-US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0</a:t>
          </a: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S</a:t>
          </a:r>
          <a:r>
            <a:rPr lang="ru-RU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d</a:t>
          </a:r>
          <a:endParaRPr lang="ru-RU" sz="9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8F796082-65F4-479E-AD19-D5277495B569}" type="parTrans" cxnId="{28695D35-9DE9-4757-A67B-FD76537E3C29}">
      <dgm:prSet/>
      <dgm:spPr>
        <a:xfrm>
          <a:off x="7280592" y="3558972"/>
          <a:ext cx="585275" cy="460443"/>
        </a:xfrm>
        <a:custGeom>
          <a:avLst/>
          <a:gdLst/>
          <a:ahLst/>
          <a:cxnLst/>
          <a:rect l="0" t="0" r="0" b="0"/>
          <a:pathLst>
            <a:path>
              <a:moveTo>
                <a:pt x="585275" y="0"/>
              </a:moveTo>
              <a:lnTo>
                <a:pt x="0" y="460443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B414E51-B77D-4118-A7B8-703BCC583458}" type="sibTrans" cxnId="{28695D35-9DE9-4757-A67B-FD76537E3C29}">
      <dgm:prSet/>
      <dgm:spPr/>
      <dgm:t>
        <a:bodyPr/>
        <a:lstStyle/>
        <a:p>
          <a:endParaRPr lang="ru-RU"/>
        </a:p>
      </dgm:t>
    </dgm:pt>
    <dgm:pt modelId="{82D28537-331D-4D3F-96AF-A7973759BC43}" type="asst">
      <dgm:prSet custT="1"/>
      <dgm:spPr>
        <a:xfrm>
          <a:off x="6286513" y="500064"/>
          <a:ext cx="965482" cy="48274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16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р</a:t>
          </a:r>
          <a:r>
            <a:rPr lang="ru-RU" sz="11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эл</a:t>
          </a:r>
          <a:r>
            <a:rPr lang="ru-RU" sz="11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el-GR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</a:t>
          </a:r>
          <a:endParaRPr lang="ru-RU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gm:t>
    </dgm:pt>
    <dgm:pt modelId="{F7F114EE-4F8F-49AB-B7AD-1A17D5FA5224}" type="parTrans" cxnId="{7981C32A-A7E7-4CC5-970C-7A8D84534DC8}">
      <dgm:prSet/>
      <dgm:spPr>
        <a:xfrm>
          <a:off x="4812144" y="741435"/>
          <a:ext cx="1474368" cy="312811"/>
        </a:xfrm>
        <a:custGeom>
          <a:avLst/>
          <a:gdLst/>
          <a:ahLst/>
          <a:cxnLst/>
          <a:rect l="0" t="0" r="0" b="0"/>
          <a:pathLst>
            <a:path>
              <a:moveTo>
                <a:pt x="0" y="312811"/>
              </a:moveTo>
              <a:lnTo>
                <a:pt x="1474368" y="0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D9E657E-55D0-4EA4-AB99-1BCA5676BE27}" type="sibTrans" cxnId="{7981C32A-A7E7-4CC5-970C-7A8D84534DC8}">
      <dgm:prSet/>
      <dgm:spPr/>
      <dgm:t>
        <a:bodyPr/>
        <a:lstStyle/>
        <a:p>
          <a:endParaRPr lang="ru-RU"/>
        </a:p>
      </dgm:t>
    </dgm:pt>
    <dgm:pt modelId="{AD7ED32C-84FB-46BC-89AF-E1F1CA259227}" type="pres">
      <dgm:prSet presAssocID="{3EDDE3C3-2E6C-460E-984C-52E4C87E25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518DC7B-8404-4234-BBB3-1C9340DDF7FB}" type="pres">
      <dgm:prSet presAssocID="{DE36CA8C-9DA4-43C6-8D74-BA84BFD105DD}" presName="hierRoot1" presStyleCnt="0">
        <dgm:presLayoutVars>
          <dgm:hierBranch val="init"/>
        </dgm:presLayoutVars>
      </dgm:prSet>
      <dgm:spPr/>
    </dgm:pt>
    <dgm:pt modelId="{BB1315D7-D391-456B-8302-18CC23A7E98D}" type="pres">
      <dgm:prSet presAssocID="{DE36CA8C-9DA4-43C6-8D74-BA84BFD105DD}" presName="rootComposite1" presStyleCnt="0"/>
      <dgm:spPr/>
    </dgm:pt>
    <dgm:pt modelId="{C0924A60-F374-4E9C-BCB0-6F08E1B93EBD}" type="pres">
      <dgm:prSet presAssocID="{DE36CA8C-9DA4-43C6-8D74-BA84BFD105DD}" presName="rootText1" presStyleLbl="node0" presStyleIdx="0" presStyleCnt="5" custLinFactNeighborX="26942" custLinFactNeighborY="-22736">
        <dgm:presLayoutVars>
          <dgm:chPref val="3"/>
        </dgm:presLayoutVars>
      </dgm:prSet>
      <dgm:spPr/>
    </dgm:pt>
    <dgm:pt modelId="{43C7462B-53F6-4AE1-8290-622D5EB3A8F6}" type="pres">
      <dgm:prSet presAssocID="{DE36CA8C-9DA4-43C6-8D74-BA84BFD105DD}" presName="rootConnector1" presStyleLbl="node1" presStyleIdx="0" presStyleCnt="0"/>
      <dgm:spPr/>
    </dgm:pt>
    <dgm:pt modelId="{6033204D-B52D-498E-A2F4-3DBE60FD62BB}" type="pres">
      <dgm:prSet presAssocID="{DE36CA8C-9DA4-43C6-8D74-BA84BFD105DD}" presName="hierChild2" presStyleCnt="0"/>
      <dgm:spPr/>
    </dgm:pt>
    <dgm:pt modelId="{45455057-6ECC-4AC3-B35F-74F2302C5070}" type="pres">
      <dgm:prSet presAssocID="{C6D790F8-C8AD-4F76-A71E-3C5A5FAD21DD}" presName="Name37" presStyleLbl="parChTrans1D2" presStyleIdx="0" presStyleCnt="10"/>
      <dgm:spPr/>
    </dgm:pt>
    <dgm:pt modelId="{B48DA60E-D616-4D97-B8A0-D8587E97F665}" type="pres">
      <dgm:prSet presAssocID="{61FF72B7-CC90-46D3-9572-848FBFAC2C75}" presName="hierRoot2" presStyleCnt="0">
        <dgm:presLayoutVars>
          <dgm:hierBranch val="init"/>
        </dgm:presLayoutVars>
      </dgm:prSet>
      <dgm:spPr/>
    </dgm:pt>
    <dgm:pt modelId="{2F04606C-33CE-41EF-AE06-E2F32C73CC46}" type="pres">
      <dgm:prSet presAssocID="{61FF72B7-CC90-46D3-9572-848FBFAC2C75}" presName="rootComposite" presStyleCnt="0"/>
      <dgm:spPr/>
    </dgm:pt>
    <dgm:pt modelId="{47E302D1-4373-43FC-B940-53E56073B006}" type="pres">
      <dgm:prSet presAssocID="{61FF72B7-CC90-46D3-9572-848FBFAC2C75}" presName="rootText" presStyleLbl="node2" presStyleIdx="0" presStyleCnt="3" custLinFactNeighborX="82411" custLinFactNeighborY="-10002">
        <dgm:presLayoutVars>
          <dgm:chPref val="3"/>
        </dgm:presLayoutVars>
      </dgm:prSet>
      <dgm:spPr/>
    </dgm:pt>
    <dgm:pt modelId="{78C2EF25-D463-4474-8C67-2C96DF32CB8A}" type="pres">
      <dgm:prSet presAssocID="{61FF72B7-CC90-46D3-9572-848FBFAC2C75}" presName="rootConnector" presStyleLbl="node2" presStyleIdx="0" presStyleCnt="3"/>
      <dgm:spPr/>
    </dgm:pt>
    <dgm:pt modelId="{3A314894-8C95-4E12-B2FE-914143FC210C}" type="pres">
      <dgm:prSet presAssocID="{61FF72B7-CC90-46D3-9572-848FBFAC2C75}" presName="hierChild4" presStyleCnt="0"/>
      <dgm:spPr/>
    </dgm:pt>
    <dgm:pt modelId="{8A7CF7E0-CA28-4CFB-9A1E-257340BBFF84}" type="pres">
      <dgm:prSet presAssocID="{61FF72B7-CC90-46D3-9572-848FBFAC2C75}" presName="hierChild5" presStyleCnt="0"/>
      <dgm:spPr/>
    </dgm:pt>
    <dgm:pt modelId="{06D452AD-9E88-4DD5-8D37-9D1AA5FB83D6}" type="pres">
      <dgm:prSet presAssocID="{508BFB27-2E84-4C0D-9D0D-D7CA7B16D11E}" presName="Name37" presStyleLbl="parChTrans1D2" presStyleIdx="1" presStyleCnt="10"/>
      <dgm:spPr/>
    </dgm:pt>
    <dgm:pt modelId="{A63C7A21-1F1D-45B0-B55F-9916663379DC}" type="pres">
      <dgm:prSet presAssocID="{E3FA24AA-38BA-4CEB-9933-F25B5FA14A99}" presName="hierRoot2" presStyleCnt="0">
        <dgm:presLayoutVars>
          <dgm:hierBranch val="init"/>
        </dgm:presLayoutVars>
      </dgm:prSet>
      <dgm:spPr/>
    </dgm:pt>
    <dgm:pt modelId="{B243188F-3ADD-43FF-86AC-674B74E5B30D}" type="pres">
      <dgm:prSet presAssocID="{E3FA24AA-38BA-4CEB-9933-F25B5FA14A99}" presName="rootComposite" presStyleCnt="0"/>
      <dgm:spPr/>
    </dgm:pt>
    <dgm:pt modelId="{8E345629-E51F-4C56-9649-77ACA9291843}" type="pres">
      <dgm:prSet presAssocID="{E3FA24AA-38BA-4CEB-9933-F25B5FA14A99}" presName="rootText" presStyleLbl="node2" presStyleIdx="1" presStyleCnt="3" custLinFactY="52777" custLinFactNeighborX="-51315" custLinFactNeighborY="100000">
        <dgm:presLayoutVars>
          <dgm:chPref val="3"/>
        </dgm:presLayoutVars>
      </dgm:prSet>
      <dgm:spPr/>
    </dgm:pt>
    <dgm:pt modelId="{4A2C0E6F-D505-40CB-9D70-EF1EA95CDEFF}" type="pres">
      <dgm:prSet presAssocID="{E3FA24AA-38BA-4CEB-9933-F25B5FA14A99}" presName="rootConnector" presStyleLbl="node2" presStyleIdx="1" presStyleCnt="3"/>
      <dgm:spPr/>
    </dgm:pt>
    <dgm:pt modelId="{7464DDD0-55B7-4F0F-8CEE-D42D8E0ED4DC}" type="pres">
      <dgm:prSet presAssocID="{E3FA24AA-38BA-4CEB-9933-F25B5FA14A99}" presName="hierChild4" presStyleCnt="0"/>
      <dgm:spPr/>
    </dgm:pt>
    <dgm:pt modelId="{B9B299F4-A2FD-403D-B011-F8C19FC6D5AE}" type="pres">
      <dgm:prSet presAssocID="{E3FA24AA-38BA-4CEB-9933-F25B5FA14A99}" presName="hierChild5" presStyleCnt="0"/>
      <dgm:spPr/>
    </dgm:pt>
    <dgm:pt modelId="{E86287D3-EDA3-46F2-99FA-493F4128AE4C}" type="pres">
      <dgm:prSet presAssocID="{59D68F91-88D3-402A-8BD6-5B8BAD7656FF}" presName="Name37" presStyleLbl="parChTrans1D2" presStyleIdx="2" presStyleCnt="10"/>
      <dgm:spPr/>
    </dgm:pt>
    <dgm:pt modelId="{A391AB44-F753-4954-85ED-055D41443DA6}" type="pres">
      <dgm:prSet presAssocID="{1E2BFA5D-D7F3-4B72-92E6-68D0DFCFB33C}" presName="hierRoot2" presStyleCnt="0">
        <dgm:presLayoutVars>
          <dgm:hierBranch val="init"/>
        </dgm:presLayoutVars>
      </dgm:prSet>
      <dgm:spPr/>
    </dgm:pt>
    <dgm:pt modelId="{E8607C84-CF69-43D7-93CD-D7952E5D7225}" type="pres">
      <dgm:prSet presAssocID="{1E2BFA5D-D7F3-4B72-92E6-68D0DFCFB33C}" presName="rootComposite" presStyleCnt="0"/>
      <dgm:spPr/>
    </dgm:pt>
    <dgm:pt modelId="{D962D0A5-709C-472F-99AB-B1D6B6924B0B}" type="pres">
      <dgm:prSet presAssocID="{1E2BFA5D-D7F3-4B72-92E6-68D0DFCFB33C}" presName="rootText" presStyleLbl="node2" presStyleIdx="2" presStyleCnt="3" custLinFactX="-79476" custLinFactY="123947" custLinFactNeighborX="-100000" custLinFactNeighborY="200000">
        <dgm:presLayoutVars>
          <dgm:chPref val="3"/>
        </dgm:presLayoutVars>
      </dgm:prSet>
      <dgm:spPr/>
    </dgm:pt>
    <dgm:pt modelId="{84AE477D-02D0-4561-9C48-F795752B9E06}" type="pres">
      <dgm:prSet presAssocID="{1E2BFA5D-D7F3-4B72-92E6-68D0DFCFB33C}" presName="rootConnector" presStyleLbl="node2" presStyleIdx="2" presStyleCnt="3"/>
      <dgm:spPr/>
    </dgm:pt>
    <dgm:pt modelId="{52D5D8C0-0C63-4428-8927-33A9ED9870EC}" type="pres">
      <dgm:prSet presAssocID="{1E2BFA5D-D7F3-4B72-92E6-68D0DFCFB33C}" presName="hierChild4" presStyleCnt="0"/>
      <dgm:spPr/>
    </dgm:pt>
    <dgm:pt modelId="{D30F4EBD-C43A-457E-AA8A-D9B212E6E3F4}" type="pres">
      <dgm:prSet presAssocID="{1E2BFA5D-D7F3-4B72-92E6-68D0DFCFB33C}" presName="hierChild5" presStyleCnt="0"/>
      <dgm:spPr/>
    </dgm:pt>
    <dgm:pt modelId="{6F5E77C2-25FF-487A-8AB9-EAECA0788262}" type="pres">
      <dgm:prSet presAssocID="{DE36CA8C-9DA4-43C6-8D74-BA84BFD105DD}" presName="hierChild3" presStyleCnt="0"/>
      <dgm:spPr/>
    </dgm:pt>
    <dgm:pt modelId="{A76794E9-88BA-42B4-A70A-A694F76D948E}" type="pres">
      <dgm:prSet presAssocID="{C30D79EE-B62E-42C4-BEED-C6929AA3BFC2}" presName="hierRoot1" presStyleCnt="0">
        <dgm:presLayoutVars>
          <dgm:hierBranch val="init"/>
        </dgm:presLayoutVars>
      </dgm:prSet>
      <dgm:spPr/>
    </dgm:pt>
    <dgm:pt modelId="{963ED019-A195-42DB-AC93-7C03CF400064}" type="pres">
      <dgm:prSet presAssocID="{C30D79EE-B62E-42C4-BEED-C6929AA3BFC2}" presName="rootComposite1" presStyleCnt="0"/>
      <dgm:spPr/>
    </dgm:pt>
    <dgm:pt modelId="{035109E8-1942-4D15-BD85-BD356DEC7705}" type="pres">
      <dgm:prSet presAssocID="{C30D79EE-B62E-42C4-BEED-C6929AA3BFC2}" presName="rootText1" presStyleLbl="node0" presStyleIdx="1" presStyleCnt="5" custFlipHor="1" custScaleX="27806" custLinFactNeighborX="9531" custLinFactNeighborY="-22736">
        <dgm:presLayoutVars>
          <dgm:chPref val="3"/>
        </dgm:presLayoutVars>
      </dgm:prSet>
      <dgm:spPr/>
    </dgm:pt>
    <dgm:pt modelId="{C8E733BF-6BBC-4D4F-8921-0F23933344F6}" type="pres">
      <dgm:prSet presAssocID="{C30D79EE-B62E-42C4-BEED-C6929AA3BFC2}" presName="rootConnector1" presStyleLbl="node1" presStyleIdx="0" presStyleCnt="0"/>
      <dgm:spPr/>
    </dgm:pt>
    <dgm:pt modelId="{76411C55-7637-42F8-B029-6E808EBBCE4C}" type="pres">
      <dgm:prSet presAssocID="{C30D79EE-B62E-42C4-BEED-C6929AA3BFC2}" presName="hierChild2" presStyleCnt="0"/>
      <dgm:spPr/>
    </dgm:pt>
    <dgm:pt modelId="{CD1C1CB2-3905-4DD0-81C0-900BEA29B402}" type="pres">
      <dgm:prSet presAssocID="{C30D79EE-B62E-42C4-BEED-C6929AA3BFC2}" presName="hierChild3" presStyleCnt="0"/>
      <dgm:spPr/>
    </dgm:pt>
    <dgm:pt modelId="{A4B2418C-2757-4CF8-9A8B-EF0F54936BFD}" type="pres">
      <dgm:prSet presAssocID="{4135D569-C633-469D-ADC9-6989C987601B}" presName="hierRoot1" presStyleCnt="0">
        <dgm:presLayoutVars>
          <dgm:hierBranch val="init"/>
        </dgm:presLayoutVars>
      </dgm:prSet>
      <dgm:spPr/>
    </dgm:pt>
    <dgm:pt modelId="{A65312EF-F75F-480D-AF56-889DE363941E}" type="pres">
      <dgm:prSet presAssocID="{4135D569-C633-469D-ADC9-6989C987601B}" presName="rootComposite1" presStyleCnt="0"/>
      <dgm:spPr/>
    </dgm:pt>
    <dgm:pt modelId="{270F247D-DACC-45C6-9B35-2023589614F3}" type="pres">
      <dgm:prSet presAssocID="{4135D569-C633-469D-ADC9-6989C987601B}" presName="rootText1" presStyleLbl="node0" presStyleIdx="2" presStyleCnt="5" custLinFactX="-42372" custLinFactNeighborX="-100000" custLinFactNeighborY="-22736">
        <dgm:presLayoutVars>
          <dgm:chPref val="3"/>
        </dgm:presLayoutVars>
      </dgm:prSet>
      <dgm:spPr/>
    </dgm:pt>
    <dgm:pt modelId="{F556FB44-B851-4075-B115-117F3E7DCA45}" type="pres">
      <dgm:prSet presAssocID="{4135D569-C633-469D-ADC9-6989C987601B}" presName="rootConnector1" presStyleLbl="node1" presStyleIdx="0" presStyleCnt="0"/>
      <dgm:spPr/>
    </dgm:pt>
    <dgm:pt modelId="{3A449FA9-C55C-46E5-A6B9-91ABA911346F}" type="pres">
      <dgm:prSet presAssocID="{4135D569-C633-469D-ADC9-6989C987601B}" presName="hierChild2" presStyleCnt="0"/>
      <dgm:spPr/>
    </dgm:pt>
    <dgm:pt modelId="{A7AB6633-EB37-472B-9BC2-696385951344}" type="pres">
      <dgm:prSet presAssocID="{4135D569-C633-469D-ADC9-6989C987601B}" presName="hierChild3" presStyleCnt="0"/>
      <dgm:spPr/>
    </dgm:pt>
    <dgm:pt modelId="{C7E0C0CE-DBE8-438B-B6C1-AED0D27BAD7A}" type="pres">
      <dgm:prSet presAssocID="{79E25F5C-A6C0-46B1-B96D-375E15015B19}" presName="Name111" presStyleLbl="parChTrans1D2" presStyleIdx="3" presStyleCnt="10"/>
      <dgm:spPr/>
    </dgm:pt>
    <dgm:pt modelId="{69A9A455-3ECE-4745-BC07-C2E2A7F85B5C}" type="pres">
      <dgm:prSet presAssocID="{ACFDC70A-E05D-4FD6-AB47-8AB6D3658580}" presName="hierRoot3" presStyleCnt="0">
        <dgm:presLayoutVars>
          <dgm:hierBranch val="init"/>
        </dgm:presLayoutVars>
      </dgm:prSet>
      <dgm:spPr/>
    </dgm:pt>
    <dgm:pt modelId="{8BC5F153-EF4E-450E-AA91-9A9E6810E69D}" type="pres">
      <dgm:prSet presAssocID="{ACFDC70A-E05D-4FD6-AB47-8AB6D3658580}" presName="rootComposite3" presStyleCnt="0"/>
      <dgm:spPr/>
    </dgm:pt>
    <dgm:pt modelId="{0DFD4947-285C-4FF7-971B-4A40E8656B0B}" type="pres">
      <dgm:prSet presAssocID="{ACFDC70A-E05D-4FD6-AB47-8AB6D3658580}" presName="rootText3" presStyleLbl="asst1" presStyleIdx="0" presStyleCnt="12" custLinFactX="-45584" custLinFactNeighborX="-100000" custLinFactNeighborY="4999">
        <dgm:presLayoutVars>
          <dgm:chPref val="3"/>
        </dgm:presLayoutVars>
      </dgm:prSet>
      <dgm:spPr/>
    </dgm:pt>
    <dgm:pt modelId="{A58AA5FF-8973-44DE-BC04-B9069423D572}" type="pres">
      <dgm:prSet presAssocID="{ACFDC70A-E05D-4FD6-AB47-8AB6D3658580}" presName="rootConnector3" presStyleLbl="asst1" presStyleIdx="0" presStyleCnt="12"/>
      <dgm:spPr/>
    </dgm:pt>
    <dgm:pt modelId="{7F9629F4-AE8A-4D99-8579-EAF58FC822CD}" type="pres">
      <dgm:prSet presAssocID="{ACFDC70A-E05D-4FD6-AB47-8AB6D3658580}" presName="hierChild6" presStyleCnt="0"/>
      <dgm:spPr/>
    </dgm:pt>
    <dgm:pt modelId="{32F67FCF-15B6-495E-9605-2CFC1CB27E93}" type="pres">
      <dgm:prSet presAssocID="{ACFDC70A-E05D-4FD6-AB47-8AB6D3658580}" presName="hierChild7" presStyleCnt="0"/>
      <dgm:spPr/>
    </dgm:pt>
    <dgm:pt modelId="{ABE44DE4-7508-46E6-AD1F-24F950BD887C}" type="pres">
      <dgm:prSet presAssocID="{59B1E189-2BEC-44C3-BADD-ACDA1DA631C5}" presName="Name111" presStyleLbl="parChTrans1D2" presStyleIdx="4" presStyleCnt="10"/>
      <dgm:spPr/>
    </dgm:pt>
    <dgm:pt modelId="{41B17F11-B68D-4903-AF95-13407D519EF8}" type="pres">
      <dgm:prSet presAssocID="{9779CD40-8191-48DD-B1E1-4C24E4F33144}" presName="hierRoot3" presStyleCnt="0">
        <dgm:presLayoutVars>
          <dgm:hierBranch val="init"/>
        </dgm:presLayoutVars>
      </dgm:prSet>
      <dgm:spPr/>
    </dgm:pt>
    <dgm:pt modelId="{61A88A32-6A1D-4B99-AC18-43E537015C94}" type="pres">
      <dgm:prSet presAssocID="{9779CD40-8191-48DD-B1E1-4C24E4F33144}" presName="rootComposite3" presStyleCnt="0"/>
      <dgm:spPr/>
    </dgm:pt>
    <dgm:pt modelId="{285A72B3-9533-44E6-8733-A14D3FCF32A7}" type="pres">
      <dgm:prSet presAssocID="{9779CD40-8191-48DD-B1E1-4C24E4F33144}" presName="rootText3" presStyleLbl="asst1" presStyleIdx="1" presStyleCnt="12" custLinFactX="-100000" custLinFactY="90426" custLinFactNeighborX="-162066" custLinFactNeighborY="100000">
        <dgm:presLayoutVars>
          <dgm:chPref val="3"/>
        </dgm:presLayoutVars>
      </dgm:prSet>
      <dgm:spPr/>
    </dgm:pt>
    <dgm:pt modelId="{33DDFED3-A50A-4EC0-A369-9687875172EE}" type="pres">
      <dgm:prSet presAssocID="{9779CD40-8191-48DD-B1E1-4C24E4F33144}" presName="rootConnector3" presStyleLbl="asst1" presStyleIdx="1" presStyleCnt="12"/>
      <dgm:spPr/>
    </dgm:pt>
    <dgm:pt modelId="{90997661-0575-41CA-946D-D1F9E2730C11}" type="pres">
      <dgm:prSet presAssocID="{9779CD40-8191-48DD-B1E1-4C24E4F33144}" presName="hierChild6" presStyleCnt="0"/>
      <dgm:spPr/>
    </dgm:pt>
    <dgm:pt modelId="{D47EEF96-3B39-4135-84C7-60C4AD0A3E22}" type="pres">
      <dgm:prSet presAssocID="{9779CD40-8191-48DD-B1E1-4C24E4F33144}" presName="hierChild7" presStyleCnt="0"/>
      <dgm:spPr/>
    </dgm:pt>
    <dgm:pt modelId="{ECACA42E-F935-451E-AD03-3C88626169EB}" type="pres">
      <dgm:prSet presAssocID="{A8B95666-8058-4AC3-BB25-683FC662E0AE}" presName="Name111" presStyleLbl="parChTrans1D2" presStyleIdx="5" presStyleCnt="10"/>
      <dgm:spPr/>
    </dgm:pt>
    <dgm:pt modelId="{6006A00C-291F-4B5B-9BA8-ECB91D34E76D}" type="pres">
      <dgm:prSet presAssocID="{A71CE0CF-1024-46F2-B054-2ABA8371FFEB}" presName="hierRoot3" presStyleCnt="0">
        <dgm:presLayoutVars>
          <dgm:hierBranch val="init"/>
        </dgm:presLayoutVars>
      </dgm:prSet>
      <dgm:spPr/>
    </dgm:pt>
    <dgm:pt modelId="{E087C341-4DCA-4374-8DBA-1F28383B948F}" type="pres">
      <dgm:prSet presAssocID="{A71CE0CF-1024-46F2-B054-2ABA8371FFEB}" presName="rootComposite3" presStyleCnt="0"/>
      <dgm:spPr/>
    </dgm:pt>
    <dgm:pt modelId="{0B2AC2BB-AA6C-474C-B33F-A0CABADFA75B}" type="pres">
      <dgm:prSet presAssocID="{A71CE0CF-1024-46F2-B054-2ABA8371FFEB}" presName="rootText3" presStyleLbl="asst1" presStyleIdx="2" presStyleCnt="12" custLinFactX="-33683" custLinFactY="100000" custLinFactNeighborX="-100000" custLinFactNeighborY="121228">
        <dgm:presLayoutVars>
          <dgm:chPref val="3"/>
        </dgm:presLayoutVars>
      </dgm:prSet>
      <dgm:spPr/>
    </dgm:pt>
    <dgm:pt modelId="{C5011AC6-235C-4271-ADA3-17D83110FF28}" type="pres">
      <dgm:prSet presAssocID="{A71CE0CF-1024-46F2-B054-2ABA8371FFEB}" presName="rootConnector3" presStyleLbl="asst1" presStyleIdx="2" presStyleCnt="12"/>
      <dgm:spPr/>
    </dgm:pt>
    <dgm:pt modelId="{CE5F383B-6B8D-4D22-8AA8-91AEB062ABF6}" type="pres">
      <dgm:prSet presAssocID="{A71CE0CF-1024-46F2-B054-2ABA8371FFEB}" presName="hierChild6" presStyleCnt="0"/>
      <dgm:spPr/>
    </dgm:pt>
    <dgm:pt modelId="{9B16191B-3B12-4A6D-BD93-C8068B007C65}" type="pres">
      <dgm:prSet presAssocID="{A71CE0CF-1024-46F2-B054-2ABA8371FFEB}" presName="hierChild7" presStyleCnt="0"/>
      <dgm:spPr/>
    </dgm:pt>
    <dgm:pt modelId="{3AF6611E-017E-4850-89AA-8E9FBF66E889}" type="pres">
      <dgm:prSet presAssocID="{3C79FDA3-C703-47E5-8B51-86EC38EBF6AC}" presName="hierRoot1" presStyleCnt="0">
        <dgm:presLayoutVars>
          <dgm:hierBranch val="init"/>
        </dgm:presLayoutVars>
      </dgm:prSet>
      <dgm:spPr/>
    </dgm:pt>
    <dgm:pt modelId="{6D701538-4DAA-4FEA-866B-C8B0E4373E06}" type="pres">
      <dgm:prSet presAssocID="{3C79FDA3-C703-47E5-8B51-86EC38EBF6AC}" presName="rootComposite1" presStyleCnt="0"/>
      <dgm:spPr/>
    </dgm:pt>
    <dgm:pt modelId="{797C35C4-62C6-4E83-97DD-063D96D10992}" type="pres">
      <dgm:prSet presAssocID="{3C79FDA3-C703-47E5-8B51-86EC38EBF6AC}" presName="rootText1" presStyleLbl="node0" presStyleIdx="3" presStyleCnt="5" custScaleX="36005" custLinFactX="-59783" custLinFactNeighborX="-100000" custLinFactNeighborY="-22736">
        <dgm:presLayoutVars>
          <dgm:chPref val="3"/>
        </dgm:presLayoutVars>
      </dgm:prSet>
      <dgm:spPr/>
    </dgm:pt>
    <dgm:pt modelId="{B595DB2A-325E-449B-B571-5FC11007E13B}" type="pres">
      <dgm:prSet presAssocID="{3C79FDA3-C703-47E5-8B51-86EC38EBF6AC}" presName="rootConnector1" presStyleLbl="node1" presStyleIdx="0" presStyleCnt="0"/>
      <dgm:spPr/>
    </dgm:pt>
    <dgm:pt modelId="{EB9010F1-AECD-46B7-810A-F76432209C2A}" type="pres">
      <dgm:prSet presAssocID="{3C79FDA3-C703-47E5-8B51-86EC38EBF6AC}" presName="hierChild2" presStyleCnt="0"/>
      <dgm:spPr/>
    </dgm:pt>
    <dgm:pt modelId="{EBBC34D4-796C-44D9-BCDA-B69D349AE1BF}" type="pres">
      <dgm:prSet presAssocID="{3C79FDA3-C703-47E5-8B51-86EC38EBF6AC}" presName="hierChild3" presStyleCnt="0"/>
      <dgm:spPr/>
    </dgm:pt>
    <dgm:pt modelId="{0DE5A46D-4C4B-410E-AEA1-77D6DDF000F1}" type="pres">
      <dgm:prSet presAssocID="{22772933-84AB-4993-AF96-A7ADDF622E64}" presName="hierRoot1" presStyleCnt="0">
        <dgm:presLayoutVars>
          <dgm:hierBranch val="init"/>
        </dgm:presLayoutVars>
      </dgm:prSet>
      <dgm:spPr/>
    </dgm:pt>
    <dgm:pt modelId="{5030785B-CCF6-47FA-9F44-B090A2CF0D6C}" type="pres">
      <dgm:prSet presAssocID="{22772933-84AB-4993-AF96-A7ADDF622E64}" presName="rootComposite1" presStyleCnt="0"/>
      <dgm:spPr/>
    </dgm:pt>
    <dgm:pt modelId="{7B970457-1571-47BB-9FAB-C31A47E3D6E5}" type="pres">
      <dgm:prSet presAssocID="{22772933-84AB-4993-AF96-A7ADDF622E64}" presName="rootText1" presStyleLbl="node0" presStyleIdx="4" presStyleCnt="5" custScaleX="153335" custLinFactX="-100000" custLinFactNeighborX="-193742" custLinFactNeighborY="-22736">
        <dgm:presLayoutVars>
          <dgm:chPref val="3"/>
        </dgm:presLayoutVars>
      </dgm:prSet>
      <dgm:spPr/>
    </dgm:pt>
    <dgm:pt modelId="{4089FC75-ECF7-4DB9-92DC-81F149D49C45}" type="pres">
      <dgm:prSet presAssocID="{22772933-84AB-4993-AF96-A7ADDF622E64}" presName="rootConnector1" presStyleLbl="node1" presStyleIdx="0" presStyleCnt="0"/>
      <dgm:spPr/>
    </dgm:pt>
    <dgm:pt modelId="{A762DCEE-0295-43A2-8312-4BD1C9ABDCA3}" type="pres">
      <dgm:prSet presAssocID="{22772933-84AB-4993-AF96-A7ADDF622E64}" presName="hierChild2" presStyleCnt="0"/>
      <dgm:spPr/>
    </dgm:pt>
    <dgm:pt modelId="{EF7A8342-40ED-4D6E-AC27-E9C6475D3211}" type="pres">
      <dgm:prSet presAssocID="{22772933-84AB-4993-AF96-A7ADDF622E64}" presName="hierChild3" presStyleCnt="0"/>
      <dgm:spPr/>
    </dgm:pt>
    <dgm:pt modelId="{B4DA929C-B7AC-4B8D-8BF1-453B2F34EF9F}" type="pres">
      <dgm:prSet presAssocID="{67828C6C-58C6-4F63-9758-1C524A88E919}" presName="Name111" presStyleLbl="parChTrans1D2" presStyleIdx="6" presStyleCnt="10"/>
      <dgm:spPr/>
    </dgm:pt>
    <dgm:pt modelId="{011358F2-4999-4B12-B756-C4986BD195B7}" type="pres">
      <dgm:prSet presAssocID="{E2329B05-4CE7-49B0-ACEF-89D018EFC39C}" presName="hierRoot3" presStyleCnt="0">
        <dgm:presLayoutVars>
          <dgm:hierBranch val="init"/>
        </dgm:presLayoutVars>
      </dgm:prSet>
      <dgm:spPr/>
    </dgm:pt>
    <dgm:pt modelId="{422C78D6-EEB9-475B-9C8E-F063F63381B5}" type="pres">
      <dgm:prSet presAssocID="{E2329B05-4CE7-49B0-ACEF-89D018EFC39C}" presName="rootComposite3" presStyleCnt="0"/>
      <dgm:spPr/>
    </dgm:pt>
    <dgm:pt modelId="{6C71BDD5-3DC8-4BA0-8501-B5EE0AE0E308}" type="pres">
      <dgm:prSet presAssocID="{E2329B05-4CE7-49B0-ACEF-89D018EFC39C}" presName="rootText3" presStyleLbl="asst1" presStyleIdx="3" presStyleCnt="12" custLinFactY="183195" custLinFactNeighborX="-67254" custLinFactNeighborY="200000">
        <dgm:presLayoutVars>
          <dgm:chPref val="3"/>
        </dgm:presLayoutVars>
      </dgm:prSet>
      <dgm:spPr/>
    </dgm:pt>
    <dgm:pt modelId="{2E70AC62-6954-4428-887E-DD8F280A1F11}" type="pres">
      <dgm:prSet presAssocID="{E2329B05-4CE7-49B0-ACEF-89D018EFC39C}" presName="rootConnector3" presStyleLbl="asst1" presStyleIdx="3" presStyleCnt="12"/>
      <dgm:spPr/>
    </dgm:pt>
    <dgm:pt modelId="{8B4DFC4D-EDB9-4CB5-9917-D17FEC952538}" type="pres">
      <dgm:prSet presAssocID="{E2329B05-4CE7-49B0-ACEF-89D018EFC39C}" presName="hierChild6" presStyleCnt="0"/>
      <dgm:spPr/>
    </dgm:pt>
    <dgm:pt modelId="{305B3395-3036-45B6-9FC7-5CDA8B3A1379}" type="pres">
      <dgm:prSet presAssocID="{E2329B05-4CE7-49B0-ACEF-89D018EFC39C}" presName="hierChild7" presStyleCnt="0"/>
      <dgm:spPr/>
    </dgm:pt>
    <dgm:pt modelId="{DE460062-54C3-47AF-A356-454A91C22CA0}" type="pres">
      <dgm:prSet presAssocID="{84EEABEC-14A0-4006-92E5-4BD10B943DE9}" presName="Name111" presStyleLbl="parChTrans1D3" presStyleIdx="0" presStyleCnt="2"/>
      <dgm:spPr/>
    </dgm:pt>
    <dgm:pt modelId="{EA4B0155-1FB9-40B4-80EE-1FB676852D66}" type="pres">
      <dgm:prSet presAssocID="{C829B4DB-5FAE-43D9-BB1E-9EFA7C2A5499}" presName="hierRoot3" presStyleCnt="0">
        <dgm:presLayoutVars>
          <dgm:hierBranch val="init"/>
        </dgm:presLayoutVars>
      </dgm:prSet>
      <dgm:spPr/>
    </dgm:pt>
    <dgm:pt modelId="{9C6BF725-6D5F-49F7-AD61-6B8AFA4F4258}" type="pres">
      <dgm:prSet presAssocID="{C829B4DB-5FAE-43D9-BB1E-9EFA7C2A5499}" presName="rootComposite3" presStyleCnt="0"/>
      <dgm:spPr/>
    </dgm:pt>
    <dgm:pt modelId="{7DC7CBF3-E529-4DA3-8892-BEBDD5703892}" type="pres">
      <dgm:prSet presAssocID="{C829B4DB-5FAE-43D9-BB1E-9EFA7C2A5499}" presName="rootText3" presStyleLbl="asst1" presStyleIdx="4" presStyleCnt="12" custScaleX="132610" custLinFactY="186576" custLinFactNeighborX="73205" custLinFactNeighborY="200000">
        <dgm:presLayoutVars>
          <dgm:chPref val="3"/>
        </dgm:presLayoutVars>
      </dgm:prSet>
      <dgm:spPr/>
    </dgm:pt>
    <dgm:pt modelId="{7868F5BB-2117-4550-A95B-C9D73A73F3C1}" type="pres">
      <dgm:prSet presAssocID="{C829B4DB-5FAE-43D9-BB1E-9EFA7C2A5499}" presName="rootConnector3" presStyleLbl="asst1" presStyleIdx="4" presStyleCnt="12"/>
      <dgm:spPr/>
    </dgm:pt>
    <dgm:pt modelId="{3E699B1F-46CF-4422-AC44-C04A7245400A}" type="pres">
      <dgm:prSet presAssocID="{C829B4DB-5FAE-43D9-BB1E-9EFA7C2A5499}" presName="hierChild6" presStyleCnt="0"/>
      <dgm:spPr/>
    </dgm:pt>
    <dgm:pt modelId="{B9FF0AD7-74CD-4D74-B909-0A401A8A28C7}" type="pres">
      <dgm:prSet presAssocID="{C829B4DB-5FAE-43D9-BB1E-9EFA7C2A5499}" presName="hierChild7" presStyleCnt="0"/>
      <dgm:spPr/>
    </dgm:pt>
    <dgm:pt modelId="{A4F8FA2C-0774-4C54-9C61-C52DF431DCF5}" type="pres">
      <dgm:prSet presAssocID="{88729FDB-DFDB-40AF-AF15-702C77FF78A3}" presName="Name111" presStyleLbl="parChTrans1D4" presStyleIdx="0" presStyleCnt="3"/>
      <dgm:spPr/>
    </dgm:pt>
    <dgm:pt modelId="{03691BC1-33F9-4D76-B041-8C8CBAC5B734}" type="pres">
      <dgm:prSet presAssocID="{C5D27FF5-5AF2-4458-9A49-F8AB98CA0513}" presName="hierRoot3" presStyleCnt="0">
        <dgm:presLayoutVars>
          <dgm:hierBranch val="init"/>
        </dgm:presLayoutVars>
      </dgm:prSet>
      <dgm:spPr/>
    </dgm:pt>
    <dgm:pt modelId="{C7928DF7-381E-4345-8ACF-8FF933447313}" type="pres">
      <dgm:prSet presAssocID="{C5D27FF5-5AF2-4458-9A49-F8AB98CA0513}" presName="rootComposite3" presStyleCnt="0"/>
      <dgm:spPr/>
    </dgm:pt>
    <dgm:pt modelId="{D6729CB0-47B5-4758-9B76-54259C0404B6}" type="pres">
      <dgm:prSet presAssocID="{C5D27FF5-5AF2-4458-9A49-F8AB98CA0513}" presName="rootText3" presStyleLbl="asst1" presStyleIdx="5" presStyleCnt="12" custLinFactX="19167" custLinFactY="175419" custLinFactNeighborX="100000" custLinFactNeighborY="200000">
        <dgm:presLayoutVars>
          <dgm:chPref val="3"/>
        </dgm:presLayoutVars>
      </dgm:prSet>
      <dgm:spPr/>
    </dgm:pt>
    <dgm:pt modelId="{430B971B-1E50-4A76-9870-2CED84B5066F}" type="pres">
      <dgm:prSet presAssocID="{C5D27FF5-5AF2-4458-9A49-F8AB98CA0513}" presName="rootConnector3" presStyleLbl="asst1" presStyleIdx="5" presStyleCnt="12"/>
      <dgm:spPr/>
    </dgm:pt>
    <dgm:pt modelId="{3D75A9EC-22E0-441E-B795-36304A09F2BB}" type="pres">
      <dgm:prSet presAssocID="{C5D27FF5-5AF2-4458-9A49-F8AB98CA0513}" presName="hierChild6" presStyleCnt="0"/>
      <dgm:spPr/>
    </dgm:pt>
    <dgm:pt modelId="{465AAD6D-B2B7-4015-8A1B-8DAF1DD87EEF}" type="pres">
      <dgm:prSet presAssocID="{C5D27FF5-5AF2-4458-9A49-F8AB98CA0513}" presName="hierChild7" presStyleCnt="0"/>
      <dgm:spPr/>
    </dgm:pt>
    <dgm:pt modelId="{1A474D0E-E7CB-4FD2-ACD0-DC670B579B68}" type="pres">
      <dgm:prSet presAssocID="{FA65BC16-DE85-4259-A0AE-E5E964966451}" presName="Name111" presStyleLbl="parChTrans1D2" presStyleIdx="7" presStyleCnt="10"/>
      <dgm:spPr/>
    </dgm:pt>
    <dgm:pt modelId="{8D6BC7EC-D1E2-4F09-8216-6D3446B58125}" type="pres">
      <dgm:prSet presAssocID="{243E53CC-E05D-4EBB-A9EE-68109AFAFA11}" presName="hierRoot3" presStyleCnt="0">
        <dgm:presLayoutVars>
          <dgm:hierBranch val="init"/>
        </dgm:presLayoutVars>
      </dgm:prSet>
      <dgm:spPr/>
    </dgm:pt>
    <dgm:pt modelId="{8336C4C2-13D2-4F22-9F4D-2B74691E1809}" type="pres">
      <dgm:prSet presAssocID="{243E53CC-E05D-4EBB-A9EE-68109AFAFA11}" presName="rootComposite3" presStyleCnt="0"/>
      <dgm:spPr/>
    </dgm:pt>
    <dgm:pt modelId="{77202FE4-8485-4246-AB77-10EFB38A70B3}" type="pres">
      <dgm:prSet presAssocID="{243E53CC-E05D-4EBB-A9EE-68109AFAFA11}" presName="rootText3" presStyleLbl="asst1" presStyleIdx="6" presStyleCnt="12" custLinFactX="-100000" custLinFactNeighborX="-150058" custLinFactNeighborY="99258">
        <dgm:presLayoutVars>
          <dgm:chPref val="3"/>
        </dgm:presLayoutVars>
      </dgm:prSet>
      <dgm:spPr/>
    </dgm:pt>
    <dgm:pt modelId="{A9794D5B-8CEF-4BBE-9A47-D640CE0B9FF6}" type="pres">
      <dgm:prSet presAssocID="{243E53CC-E05D-4EBB-A9EE-68109AFAFA11}" presName="rootConnector3" presStyleLbl="asst1" presStyleIdx="6" presStyleCnt="12"/>
      <dgm:spPr/>
    </dgm:pt>
    <dgm:pt modelId="{C7393F81-EBEE-4B52-AC7E-E5187BFA0393}" type="pres">
      <dgm:prSet presAssocID="{243E53CC-E05D-4EBB-A9EE-68109AFAFA11}" presName="hierChild6" presStyleCnt="0"/>
      <dgm:spPr/>
    </dgm:pt>
    <dgm:pt modelId="{1F8D5B56-599F-4989-A08F-389653FE9482}" type="pres">
      <dgm:prSet presAssocID="{243E53CC-E05D-4EBB-A9EE-68109AFAFA11}" presName="hierChild7" presStyleCnt="0"/>
      <dgm:spPr/>
    </dgm:pt>
    <dgm:pt modelId="{D018C7EA-8C19-423F-AAC6-948E0FC8A5B4}" type="pres">
      <dgm:prSet presAssocID="{5E9923EF-E660-4E32-B7EF-FF7B7CF6C27F}" presName="Name111" presStyleLbl="parChTrans1D2" presStyleIdx="8" presStyleCnt="10"/>
      <dgm:spPr/>
    </dgm:pt>
    <dgm:pt modelId="{3626A6E1-6E7E-449E-9AF0-13FD432FDDD9}" type="pres">
      <dgm:prSet presAssocID="{4C5FDFBF-80DB-4A64-A0C5-A2F40BB11630}" presName="hierRoot3" presStyleCnt="0">
        <dgm:presLayoutVars>
          <dgm:hierBranch val="init"/>
        </dgm:presLayoutVars>
      </dgm:prSet>
      <dgm:spPr/>
    </dgm:pt>
    <dgm:pt modelId="{069AE5BD-6C23-49A8-A0B0-F848738EF11D}" type="pres">
      <dgm:prSet presAssocID="{4C5FDFBF-80DB-4A64-A0C5-A2F40BB11630}" presName="rootComposite3" presStyleCnt="0"/>
      <dgm:spPr/>
    </dgm:pt>
    <dgm:pt modelId="{1E9FD746-7953-48E4-91BF-3895905193DA}" type="pres">
      <dgm:prSet presAssocID="{4C5FDFBF-80DB-4A64-A0C5-A2F40BB11630}" presName="rootText3" presStyleLbl="asst1" presStyleIdx="7" presStyleCnt="12" custLinFactX="-27754" custLinFactY="-88185" custLinFactNeighborX="-100000" custLinFactNeighborY="-100000">
        <dgm:presLayoutVars>
          <dgm:chPref val="3"/>
        </dgm:presLayoutVars>
      </dgm:prSet>
      <dgm:spPr/>
    </dgm:pt>
    <dgm:pt modelId="{5C62E229-6CDF-4E2E-BCF7-4F76DB1520E0}" type="pres">
      <dgm:prSet presAssocID="{4C5FDFBF-80DB-4A64-A0C5-A2F40BB11630}" presName="rootConnector3" presStyleLbl="asst1" presStyleIdx="7" presStyleCnt="12"/>
      <dgm:spPr/>
    </dgm:pt>
    <dgm:pt modelId="{4BFC82A4-43B4-4051-A483-B353AADEBF69}" type="pres">
      <dgm:prSet presAssocID="{4C5FDFBF-80DB-4A64-A0C5-A2F40BB11630}" presName="hierChild6" presStyleCnt="0"/>
      <dgm:spPr/>
    </dgm:pt>
    <dgm:pt modelId="{122E69E9-CD4A-4C5B-8836-375D31127C02}" type="pres">
      <dgm:prSet presAssocID="{4C5FDFBF-80DB-4A64-A0C5-A2F40BB11630}" presName="hierChild7" presStyleCnt="0"/>
      <dgm:spPr/>
    </dgm:pt>
    <dgm:pt modelId="{44109EE5-DE67-4015-AFA8-443853CB70CB}" type="pres">
      <dgm:prSet presAssocID="{A00ACBEC-DDCF-4F59-A6D4-7EEFAD03751A}" presName="Name111" presStyleLbl="parChTrans1D3" presStyleIdx="1" presStyleCnt="2"/>
      <dgm:spPr/>
    </dgm:pt>
    <dgm:pt modelId="{039097E4-1B5E-47AE-9496-AD19CBFDC660}" type="pres">
      <dgm:prSet presAssocID="{FED9E60D-D3CC-4928-A34A-53C1E942CCA1}" presName="hierRoot3" presStyleCnt="0">
        <dgm:presLayoutVars>
          <dgm:hierBranch val="init"/>
        </dgm:presLayoutVars>
      </dgm:prSet>
      <dgm:spPr/>
    </dgm:pt>
    <dgm:pt modelId="{C71E7B46-2392-4CFE-A9C9-E632152F0D95}" type="pres">
      <dgm:prSet presAssocID="{FED9E60D-D3CC-4928-A34A-53C1E942CCA1}" presName="rootComposite3" presStyleCnt="0"/>
      <dgm:spPr/>
    </dgm:pt>
    <dgm:pt modelId="{7742C398-857A-46DA-ABD1-A061A0B6799D}" type="pres">
      <dgm:prSet presAssocID="{FED9E60D-D3CC-4928-A34A-53C1E942CCA1}" presName="rootText3" presStyleLbl="asst1" presStyleIdx="8" presStyleCnt="12" custLinFactY="-144724" custLinFactNeighborX="56320" custLinFactNeighborY="-200000">
        <dgm:presLayoutVars>
          <dgm:chPref val="3"/>
        </dgm:presLayoutVars>
      </dgm:prSet>
      <dgm:spPr/>
    </dgm:pt>
    <dgm:pt modelId="{830DC9FA-CCC1-496D-9DA9-CC882ABE0574}" type="pres">
      <dgm:prSet presAssocID="{FED9E60D-D3CC-4928-A34A-53C1E942CCA1}" presName="rootConnector3" presStyleLbl="asst1" presStyleIdx="8" presStyleCnt="12"/>
      <dgm:spPr/>
    </dgm:pt>
    <dgm:pt modelId="{23B21A25-A338-4AC3-AC69-D2A56B6E1508}" type="pres">
      <dgm:prSet presAssocID="{FED9E60D-D3CC-4928-A34A-53C1E942CCA1}" presName="hierChild6" presStyleCnt="0"/>
      <dgm:spPr/>
    </dgm:pt>
    <dgm:pt modelId="{5D72876C-271E-4C6E-AA49-6DB062F24E04}" type="pres">
      <dgm:prSet presAssocID="{FED9E60D-D3CC-4928-A34A-53C1E942CCA1}" presName="hierChild7" presStyleCnt="0"/>
      <dgm:spPr/>
    </dgm:pt>
    <dgm:pt modelId="{A3C69602-9B91-4365-A93A-6C4A309C5752}" type="pres">
      <dgm:prSet presAssocID="{BC963930-044A-41EF-9D60-0A7115C8FA27}" presName="Name111" presStyleLbl="parChTrans1D4" presStyleIdx="1" presStyleCnt="3"/>
      <dgm:spPr/>
    </dgm:pt>
    <dgm:pt modelId="{0105B194-A4D4-4F6A-B7F7-FE8E4570F249}" type="pres">
      <dgm:prSet presAssocID="{82BE7617-CA0D-49BA-99A8-2D754810B8B9}" presName="hierRoot3" presStyleCnt="0">
        <dgm:presLayoutVars>
          <dgm:hierBranch val="init"/>
        </dgm:presLayoutVars>
      </dgm:prSet>
      <dgm:spPr/>
    </dgm:pt>
    <dgm:pt modelId="{20CDD69A-BB02-4F79-B5D5-606CB0045BCF}" type="pres">
      <dgm:prSet presAssocID="{82BE7617-CA0D-49BA-99A8-2D754810B8B9}" presName="rootComposite3" presStyleCnt="0"/>
      <dgm:spPr/>
    </dgm:pt>
    <dgm:pt modelId="{8DF47C00-5521-4E04-8C36-DF448490CF8A}" type="pres">
      <dgm:prSet presAssocID="{82BE7617-CA0D-49BA-99A8-2D754810B8B9}" presName="rootText3" presStyleLbl="asst1" presStyleIdx="9" presStyleCnt="12" custLinFactX="100000" custLinFactY="-155881" custLinFactNeighborX="104048" custLinFactNeighborY="-200000">
        <dgm:presLayoutVars>
          <dgm:chPref val="3"/>
        </dgm:presLayoutVars>
      </dgm:prSet>
      <dgm:spPr/>
    </dgm:pt>
    <dgm:pt modelId="{05EF7A87-DB3E-4F9C-B951-C55CB5A55C5D}" type="pres">
      <dgm:prSet presAssocID="{82BE7617-CA0D-49BA-99A8-2D754810B8B9}" presName="rootConnector3" presStyleLbl="asst1" presStyleIdx="9" presStyleCnt="12"/>
      <dgm:spPr/>
    </dgm:pt>
    <dgm:pt modelId="{ECDDF10C-7656-4410-8E9D-163EC77D2ACD}" type="pres">
      <dgm:prSet presAssocID="{82BE7617-CA0D-49BA-99A8-2D754810B8B9}" presName="hierChild6" presStyleCnt="0"/>
      <dgm:spPr/>
    </dgm:pt>
    <dgm:pt modelId="{18C6088F-EE0E-45A1-AA11-0CDF470F5122}" type="pres">
      <dgm:prSet presAssocID="{82BE7617-CA0D-49BA-99A8-2D754810B8B9}" presName="hierChild7" presStyleCnt="0"/>
      <dgm:spPr/>
    </dgm:pt>
    <dgm:pt modelId="{E514DF80-9BDA-4164-9A8E-043A45FC3DD6}" type="pres">
      <dgm:prSet presAssocID="{8F796082-65F4-479E-AD19-D5277495B569}" presName="Name111" presStyleLbl="parChTrans1D4" presStyleIdx="2" presStyleCnt="3"/>
      <dgm:spPr/>
    </dgm:pt>
    <dgm:pt modelId="{64C184C0-C569-404B-9629-0A7FEE0B95F6}" type="pres">
      <dgm:prSet presAssocID="{B24BCD5B-21AB-4758-8F9A-9B8DB858FA5F}" presName="hierRoot3" presStyleCnt="0">
        <dgm:presLayoutVars>
          <dgm:hierBranch val="init"/>
        </dgm:presLayoutVars>
      </dgm:prSet>
      <dgm:spPr/>
    </dgm:pt>
    <dgm:pt modelId="{413A932A-00CC-4073-A910-71CE3D6294C6}" type="pres">
      <dgm:prSet presAssocID="{B24BCD5B-21AB-4758-8F9A-9B8DB858FA5F}" presName="rootComposite3" presStyleCnt="0"/>
      <dgm:spPr/>
    </dgm:pt>
    <dgm:pt modelId="{D7D37BF4-54D7-4C62-AD0B-6403F2E591DC}" type="pres">
      <dgm:prSet presAssocID="{B24BCD5B-21AB-4758-8F9A-9B8DB858FA5F}" presName="rootText3" presStyleLbl="asst1" presStyleIdx="10" presStyleCnt="12" custScaleX="132427" custLinFactX="100000" custLinFactY="-152500" custLinFactNeighborX="186355" custLinFactNeighborY="-200000">
        <dgm:presLayoutVars>
          <dgm:chPref val="3"/>
        </dgm:presLayoutVars>
      </dgm:prSet>
      <dgm:spPr/>
    </dgm:pt>
    <dgm:pt modelId="{E76FC0BE-8019-4F1D-AC9C-8C2E95DDCD18}" type="pres">
      <dgm:prSet presAssocID="{B24BCD5B-21AB-4758-8F9A-9B8DB858FA5F}" presName="rootConnector3" presStyleLbl="asst1" presStyleIdx="10" presStyleCnt="12"/>
      <dgm:spPr/>
    </dgm:pt>
    <dgm:pt modelId="{4CF46E7F-B675-4F20-A954-F67B7C74EA8C}" type="pres">
      <dgm:prSet presAssocID="{B24BCD5B-21AB-4758-8F9A-9B8DB858FA5F}" presName="hierChild6" presStyleCnt="0"/>
      <dgm:spPr/>
    </dgm:pt>
    <dgm:pt modelId="{930985F7-5154-46CF-982F-71490E9E4DF3}" type="pres">
      <dgm:prSet presAssocID="{B24BCD5B-21AB-4758-8F9A-9B8DB858FA5F}" presName="hierChild7" presStyleCnt="0"/>
      <dgm:spPr/>
    </dgm:pt>
    <dgm:pt modelId="{657DF852-6D35-4765-8BC8-87856F8C0F74}" type="pres">
      <dgm:prSet presAssocID="{F7F114EE-4F8F-49AB-B7AD-1A17D5FA5224}" presName="Name111" presStyleLbl="parChTrans1D2" presStyleIdx="9" presStyleCnt="10"/>
      <dgm:spPr/>
    </dgm:pt>
    <dgm:pt modelId="{6672CFF5-3550-4052-8C2B-D0ACCD85C2AA}" type="pres">
      <dgm:prSet presAssocID="{82D28537-331D-4D3F-96AF-A7973759BC43}" presName="hierRoot3" presStyleCnt="0">
        <dgm:presLayoutVars>
          <dgm:hierBranch val="init"/>
        </dgm:presLayoutVars>
      </dgm:prSet>
      <dgm:spPr/>
    </dgm:pt>
    <dgm:pt modelId="{F8643F69-37A1-4ED0-8A92-E9A10DD720DF}" type="pres">
      <dgm:prSet presAssocID="{82D28537-331D-4D3F-96AF-A7973759BC43}" presName="rootComposite3" presStyleCnt="0"/>
      <dgm:spPr/>
    </dgm:pt>
    <dgm:pt modelId="{4C779792-97E3-4CE0-8A0C-C224502886B4}" type="pres">
      <dgm:prSet presAssocID="{82D28537-331D-4D3F-96AF-A7973759BC43}" presName="rootText3" presStyleLbl="asst1" presStyleIdx="11" presStyleCnt="12" custLinFactX="-74224" custLinFactY="-300000" custLinFactNeighborX="-100000" custLinFactNeighborY="-302523">
        <dgm:presLayoutVars>
          <dgm:chPref val="3"/>
        </dgm:presLayoutVars>
      </dgm:prSet>
      <dgm:spPr/>
    </dgm:pt>
    <dgm:pt modelId="{A5779445-32E1-40FD-96A5-E4AA95E2CC3E}" type="pres">
      <dgm:prSet presAssocID="{82D28537-331D-4D3F-96AF-A7973759BC43}" presName="rootConnector3" presStyleLbl="asst1" presStyleIdx="11" presStyleCnt="12"/>
      <dgm:spPr/>
    </dgm:pt>
    <dgm:pt modelId="{68C9B9B3-1F3C-4377-9BCB-B4DCB60FEF1E}" type="pres">
      <dgm:prSet presAssocID="{82D28537-331D-4D3F-96AF-A7973759BC43}" presName="hierChild6" presStyleCnt="0"/>
      <dgm:spPr/>
    </dgm:pt>
    <dgm:pt modelId="{99867C36-15C8-45FA-9E64-40020B8B983D}" type="pres">
      <dgm:prSet presAssocID="{82D28537-331D-4D3F-96AF-A7973759BC43}" presName="hierChild7" presStyleCnt="0"/>
      <dgm:spPr/>
    </dgm:pt>
  </dgm:ptLst>
  <dgm:cxnLst>
    <dgm:cxn modelId="{A9843500-2ACD-423D-BA0C-40CABE82D973}" type="presOf" srcId="{3C79FDA3-C703-47E5-8B51-86EC38EBF6AC}" destId="{797C35C4-62C6-4E83-97DD-063D96D10992}" srcOrd="0" destOrd="0" presId="urn:microsoft.com/office/officeart/2005/8/layout/orgChart1"/>
    <dgm:cxn modelId="{3371DA00-2FC5-499C-B270-3FAA2E94D49B}" type="presOf" srcId="{79E25F5C-A6C0-46B1-B96D-375E15015B19}" destId="{C7E0C0CE-DBE8-438B-B6C1-AED0D27BAD7A}" srcOrd="0" destOrd="0" presId="urn:microsoft.com/office/officeart/2005/8/layout/orgChart1"/>
    <dgm:cxn modelId="{4487AF02-1F8B-48D4-BFDE-29BBE6758B24}" type="presOf" srcId="{243E53CC-E05D-4EBB-A9EE-68109AFAFA11}" destId="{77202FE4-8485-4246-AB77-10EFB38A70B3}" srcOrd="0" destOrd="0" presId="urn:microsoft.com/office/officeart/2005/8/layout/orgChart1"/>
    <dgm:cxn modelId="{28CFD505-4890-4B5A-9EB4-44E1664266CD}" type="presOf" srcId="{4135D569-C633-469D-ADC9-6989C987601B}" destId="{F556FB44-B851-4075-B115-117F3E7DCA45}" srcOrd="1" destOrd="0" presId="urn:microsoft.com/office/officeart/2005/8/layout/orgChart1"/>
    <dgm:cxn modelId="{CCA71206-0428-4642-B3B5-67867030E3DE}" type="presOf" srcId="{C829B4DB-5FAE-43D9-BB1E-9EFA7C2A5499}" destId="{7868F5BB-2117-4550-A95B-C9D73A73F3C1}" srcOrd="1" destOrd="0" presId="urn:microsoft.com/office/officeart/2005/8/layout/orgChart1"/>
    <dgm:cxn modelId="{93A35E07-1D6D-4D02-9348-7608EE4D7B93}" type="presOf" srcId="{C30D79EE-B62E-42C4-BEED-C6929AA3BFC2}" destId="{C8E733BF-6BBC-4D4F-8921-0F23933344F6}" srcOrd="1" destOrd="0" presId="urn:microsoft.com/office/officeart/2005/8/layout/orgChart1"/>
    <dgm:cxn modelId="{11858E08-1425-4C3C-8517-134648D0CBED}" type="presOf" srcId="{1E2BFA5D-D7F3-4B72-92E6-68D0DFCFB33C}" destId="{D962D0A5-709C-472F-99AB-B1D6B6924B0B}" srcOrd="0" destOrd="0" presId="urn:microsoft.com/office/officeart/2005/8/layout/orgChart1"/>
    <dgm:cxn modelId="{F33A380B-0595-4FCE-983F-CE753411AC5A}" type="presOf" srcId="{C829B4DB-5FAE-43D9-BB1E-9EFA7C2A5499}" destId="{7DC7CBF3-E529-4DA3-8892-BEBDD5703892}" srcOrd="0" destOrd="0" presId="urn:microsoft.com/office/officeart/2005/8/layout/orgChart1"/>
    <dgm:cxn modelId="{5E67E910-A03D-4B31-82C4-0B32D12B22E1}" srcId="{FED9E60D-D3CC-4928-A34A-53C1E942CCA1}" destId="{82BE7617-CA0D-49BA-99A8-2D754810B8B9}" srcOrd="0" destOrd="0" parTransId="{BC963930-044A-41EF-9D60-0A7115C8FA27}" sibTransId="{364A501C-5556-4D61-B67B-412009E85A38}"/>
    <dgm:cxn modelId="{33BD8716-11BA-461C-B505-9DC1C17637A6}" type="presOf" srcId="{FED9E60D-D3CC-4928-A34A-53C1E942CCA1}" destId="{830DC9FA-CCC1-496D-9DA9-CC882ABE0574}" srcOrd="1" destOrd="0" presId="urn:microsoft.com/office/officeart/2005/8/layout/orgChart1"/>
    <dgm:cxn modelId="{AAA07E1C-0F54-42E1-BE8B-613FD1386FE9}" type="presOf" srcId="{9779CD40-8191-48DD-B1E1-4C24E4F33144}" destId="{285A72B3-9533-44E6-8733-A14D3FCF32A7}" srcOrd="0" destOrd="0" presId="urn:microsoft.com/office/officeart/2005/8/layout/orgChart1"/>
    <dgm:cxn modelId="{06E69A26-06A4-487F-A4AE-C9BF4CF47CFB}" srcId="{3EDDE3C3-2E6C-460E-984C-52E4C87E257C}" destId="{4135D569-C633-469D-ADC9-6989C987601B}" srcOrd="2" destOrd="0" parTransId="{F76BC11A-EE37-44C1-B4B3-E8C184B73546}" sibTransId="{3DA5CDCD-5967-46B8-8433-922FA5E883B0}"/>
    <dgm:cxn modelId="{7981C32A-A7E7-4CC5-970C-7A8D84534DC8}" srcId="{22772933-84AB-4993-AF96-A7ADDF622E64}" destId="{82D28537-331D-4D3F-96AF-A7973759BC43}" srcOrd="3" destOrd="0" parTransId="{F7F114EE-4F8F-49AB-B7AD-1A17D5FA5224}" sibTransId="{AD9E657E-55D0-4EA4-AB99-1BCA5676BE27}"/>
    <dgm:cxn modelId="{4B94C82E-BB14-41BA-B286-4A45AF213654}" srcId="{4135D569-C633-469D-ADC9-6989C987601B}" destId="{ACFDC70A-E05D-4FD6-AB47-8AB6D3658580}" srcOrd="0" destOrd="0" parTransId="{79E25F5C-A6C0-46B1-B96D-375E15015B19}" sibTransId="{FDD6333D-A80C-4BBC-957C-34A7DC3211C3}"/>
    <dgm:cxn modelId="{90B0A634-FE95-43C8-9AFB-1C5ECEA6FE1C}" type="presOf" srcId="{84EEABEC-14A0-4006-92E5-4BD10B943DE9}" destId="{DE460062-54C3-47AF-A356-454A91C22CA0}" srcOrd="0" destOrd="0" presId="urn:microsoft.com/office/officeart/2005/8/layout/orgChart1"/>
    <dgm:cxn modelId="{28695D35-9DE9-4757-A67B-FD76537E3C29}" srcId="{82BE7617-CA0D-49BA-99A8-2D754810B8B9}" destId="{B24BCD5B-21AB-4758-8F9A-9B8DB858FA5F}" srcOrd="0" destOrd="0" parTransId="{8F796082-65F4-479E-AD19-D5277495B569}" sibTransId="{7B414E51-B77D-4118-A7B8-703BCC583458}"/>
    <dgm:cxn modelId="{B28A3538-417C-4392-AD2F-77384F77DB97}" srcId="{3EDDE3C3-2E6C-460E-984C-52E4C87E257C}" destId="{22772933-84AB-4993-AF96-A7ADDF622E64}" srcOrd="4" destOrd="0" parTransId="{33405409-D8A5-4FD0-9585-E5841FD9FF67}" sibTransId="{7DE436A3-CED5-4F74-BC51-525DACB3D44E}"/>
    <dgm:cxn modelId="{3E77023B-2FE6-44AE-9390-F55AC9C3699B}" srcId="{3EDDE3C3-2E6C-460E-984C-52E4C87E257C}" destId="{DE36CA8C-9DA4-43C6-8D74-BA84BFD105DD}" srcOrd="0" destOrd="0" parTransId="{C98207B0-F4B8-42DF-9014-A3DCEEE630EB}" sibTransId="{6BC09BE2-6639-4820-9B69-FB2837804EAB}"/>
    <dgm:cxn modelId="{2BB0413C-2AA3-4000-979B-4CB544853DD7}" type="presOf" srcId="{22772933-84AB-4993-AF96-A7ADDF622E64}" destId="{4089FC75-ECF7-4DB9-92DC-81F149D49C45}" srcOrd="1" destOrd="0" presId="urn:microsoft.com/office/officeart/2005/8/layout/orgChart1"/>
    <dgm:cxn modelId="{DFDC793C-E8BD-48C8-967B-0889FADBA009}" type="presOf" srcId="{3C79FDA3-C703-47E5-8B51-86EC38EBF6AC}" destId="{B595DB2A-325E-449B-B571-5FC11007E13B}" srcOrd="1" destOrd="0" presId="urn:microsoft.com/office/officeart/2005/8/layout/orgChart1"/>
    <dgm:cxn modelId="{53702940-4BDD-4C94-B164-034DEA9B69E8}" type="presOf" srcId="{DE36CA8C-9DA4-43C6-8D74-BA84BFD105DD}" destId="{43C7462B-53F6-4AE1-8290-622D5EB3A8F6}" srcOrd="1" destOrd="0" presId="urn:microsoft.com/office/officeart/2005/8/layout/orgChart1"/>
    <dgm:cxn modelId="{07123842-D66C-4F81-8842-B86CB6B258CE}" type="presOf" srcId="{DE36CA8C-9DA4-43C6-8D74-BA84BFD105DD}" destId="{C0924A60-F374-4E9C-BCB0-6F08E1B93EBD}" srcOrd="0" destOrd="0" presId="urn:microsoft.com/office/officeart/2005/8/layout/orgChart1"/>
    <dgm:cxn modelId="{89810544-8D11-4C35-99D8-4A3D36C8C4BE}" type="presOf" srcId="{E3FA24AA-38BA-4CEB-9933-F25B5FA14A99}" destId="{8E345629-E51F-4C56-9649-77ACA9291843}" srcOrd="0" destOrd="0" presId="urn:microsoft.com/office/officeart/2005/8/layout/orgChart1"/>
    <dgm:cxn modelId="{69398246-BD81-4678-ADCE-C302C9468C61}" type="presOf" srcId="{59D68F91-88D3-402A-8BD6-5B8BAD7656FF}" destId="{E86287D3-EDA3-46F2-99FA-493F4128AE4C}" srcOrd="0" destOrd="0" presId="urn:microsoft.com/office/officeart/2005/8/layout/orgChart1"/>
    <dgm:cxn modelId="{BBD4AD47-7703-4D32-8D56-922AE85D5117}" type="presOf" srcId="{4135D569-C633-469D-ADC9-6989C987601B}" destId="{270F247D-DACC-45C6-9B35-2023589614F3}" srcOrd="0" destOrd="0" presId="urn:microsoft.com/office/officeart/2005/8/layout/orgChart1"/>
    <dgm:cxn modelId="{2DBB626A-5303-485F-8AF9-325738B7CDD0}" type="presOf" srcId="{82D28537-331D-4D3F-96AF-A7973759BC43}" destId="{4C779792-97E3-4CE0-8A0C-C224502886B4}" srcOrd="0" destOrd="0" presId="urn:microsoft.com/office/officeart/2005/8/layout/orgChart1"/>
    <dgm:cxn modelId="{5EF91C6C-946E-474C-8770-AA0930887FAB}" srcId="{22772933-84AB-4993-AF96-A7ADDF622E64}" destId="{E2329B05-4CE7-49B0-ACEF-89D018EFC39C}" srcOrd="0" destOrd="0" parTransId="{67828C6C-58C6-4F63-9758-1C524A88E919}" sibTransId="{B6DCC94D-7802-4447-B5DB-E3248FBEEBC9}"/>
    <dgm:cxn modelId="{02EACD6C-08F4-48A5-974D-86AB9012633E}" type="presOf" srcId="{61FF72B7-CC90-46D3-9572-848FBFAC2C75}" destId="{47E302D1-4373-43FC-B940-53E56073B006}" srcOrd="0" destOrd="0" presId="urn:microsoft.com/office/officeart/2005/8/layout/orgChart1"/>
    <dgm:cxn modelId="{3B7C674D-CB5B-4779-93EC-955F92343D45}" type="presOf" srcId="{59B1E189-2BEC-44C3-BADD-ACDA1DA631C5}" destId="{ABE44DE4-7508-46E6-AD1F-24F950BD887C}" srcOrd="0" destOrd="0" presId="urn:microsoft.com/office/officeart/2005/8/layout/orgChart1"/>
    <dgm:cxn modelId="{D102634F-B27F-42CE-9D0C-9134E9AF84D6}" type="presOf" srcId="{8F796082-65F4-479E-AD19-D5277495B569}" destId="{E514DF80-9BDA-4164-9A8E-043A45FC3DD6}" srcOrd="0" destOrd="0" presId="urn:microsoft.com/office/officeart/2005/8/layout/orgChart1"/>
    <dgm:cxn modelId="{293AA570-43C4-4FF5-811B-BC51C3F1D006}" srcId="{DE36CA8C-9DA4-43C6-8D74-BA84BFD105DD}" destId="{1E2BFA5D-D7F3-4B72-92E6-68D0DFCFB33C}" srcOrd="2" destOrd="0" parTransId="{59D68F91-88D3-402A-8BD6-5B8BAD7656FF}" sibTransId="{D2052A85-8879-4541-A0BE-177B14D296C0}"/>
    <dgm:cxn modelId="{E4CEBA51-6B58-4D17-91D3-25EB1A23E3E8}" type="presOf" srcId="{BC963930-044A-41EF-9D60-0A7115C8FA27}" destId="{A3C69602-9B91-4365-A93A-6C4A309C5752}" srcOrd="0" destOrd="0" presId="urn:microsoft.com/office/officeart/2005/8/layout/orgChart1"/>
    <dgm:cxn modelId="{72E8A873-F7E0-4248-A466-D651D20BE196}" type="presOf" srcId="{C30D79EE-B62E-42C4-BEED-C6929AA3BFC2}" destId="{035109E8-1942-4D15-BD85-BD356DEC7705}" srcOrd="0" destOrd="0" presId="urn:microsoft.com/office/officeart/2005/8/layout/orgChart1"/>
    <dgm:cxn modelId="{B715A474-36B6-4B2A-AA3C-3E2D9B16A0E1}" type="presOf" srcId="{4C5FDFBF-80DB-4A64-A0C5-A2F40BB11630}" destId="{5C62E229-6CDF-4E2E-BCF7-4F76DB1520E0}" srcOrd="1" destOrd="0" presId="urn:microsoft.com/office/officeart/2005/8/layout/orgChart1"/>
    <dgm:cxn modelId="{CAE70655-4007-432F-986E-EB09DE0B9073}" type="presOf" srcId="{243E53CC-E05D-4EBB-A9EE-68109AFAFA11}" destId="{A9794D5B-8CEF-4BBE-9A47-D640CE0B9FF6}" srcOrd="1" destOrd="0" presId="urn:microsoft.com/office/officeart/2005/8/layout/orgChart1"/>
    <dgm:cxn modelId="{B06E7956-2D61-4D16-A836-295D86870707}" type="presOf" srcId="{82BE7617-CA0D-49BA-99A8-2D754810B8B9}" destId="{05EF7A87-DB3E-4F9C-B951-C55CB5A55C5D}" srcOrd="1" destOrd="0" presId="urn:microsoft.com/office/officeart/2005/8/layout/orgChart1"/>
    <dgm:cxn modelId="{13546057-18AF-40C2-AE80-470F8243CCE8}" type="presOf" srcId="{ACFDC70A-E05D-4FD6-AB47-8AB6D3658580}" destId="{0DFD4947-285C-4FF7-971B-4A40E8656B0B}" srcOrd="0" destOrd="0" presId="urn:microsoft.com/office/officeart/2005/8/layout/orgChart1"/>
    <dgm:cxn modelId="{C28DB45A-1162-4A7F-8702-4970F2FBE2F0}" type="presOf" srcId="{ACFDC70A-E05D-4FD6-AB47-8AB6D3658580}" destId="{A58AA5FF-8973-44DE-BC04-B9069423D572}" srcOrd="1" destOrd="0" presId="urn:microsoft.com/office/officeart/2005/8/layout/orgChart1"/>
    <dgm:cxn modelId="{6A15E27A-1C15-4EBB-84A3-0083D59CB1FC}" type="presOf" srcId="{F7F114EE-4F8F-49AB-B7AD-1A17D5FA5224}" destId="{657DF852-6D35-4765-8BC8-87856F8C0F74}" srcOrd="0" destOrd="0" presId="urn:microsoft.com/office/officeart/2005/8/layout/orgChart1"/>
    <dgm:cxn modelId="{0FB9B77C-5855-4C1C-90BC-49616C61BFFF}" type="presOf" srcId="{1E2BFA5D-D7F3-4B72-92E6-68D0DFCFB33C}" destId="{84AE477D-02D0-4561-9C48-F795752B9E06}" srcOrd="1" destOrd="0" presId="urn:microsoft.com/office/officeart/2005/8/layout/orgChart1"/>
    <dgm:cxn modelId="{7B724384-49D5-4A4C-B4C9-8702B67F83E2}" type="presOf" srcId="{A8B95666-8058-4AC3-BB25-683FC662E0AE}" destId="{ECACA42E-F935-451E-AD03-3C88626169EB}" srcOrd="0" destOrd="0" presId="urn:microsoft.com/office/officeart/2005/8/layout/orgChart1"/>
    <dgm:cxn modelId="{D2CA4088-FB55-432B-80B7-2E43872973EA}" type="presOf" srcId="{FED9E60D-D3CC-4928-A34A-53C1E942CCA1}" destId="{7742C398-857A-46DA-ABD1-A061A0B6799D}" srcOrd="0" destOrd="0" presId="urn:microsoft.com/office/officeart/2005/8/layout/orgChart1"/>
    <dgm:cxn modelId="{414FB08D-FAF0-4AA5-8704-D63961951C33}" type="presOf" srcId="{B24BCD5B-21AB-4758-8F9A-9B8DB858FA5F}" destId="{E76FC0BE-8019-4F1D-AC9C-8C2E95DDCD18}" srcOrd="1" destOrd="0" presId="urn:microsoft.com/office/officeart/2005/8/layout/orgChart1"/>
    <dgm:cxn modelId="{94A7D08E-4541-4D13-8C48-08F02B25371B}" type="presOf" srcId="{9779CD40-8191-48DD-B1E1-4C24E4F33144}" destId="{33DDFED3-A50A-4EC0-A369-9687875172EE}" srcOrd="1" destOrd="0" presId="urn:microsoft.com/office/officeart/2005/8/layout/orgChart1"/>
    <dgm:cxn modelId="{63C53191-04D0-409E-978D-E287AE8297B7}" srcId="{3EDDE3C3-2E6C-460E-984C-52E4C87E257C}" destId="{3C79FDA3-C703-47E5-8B51-86EC38EBF6AC}" srcOrd="3" destOrd="0" parTransId="{8DA41B9D-37AF-4B9F-AEBA-C166D92A585D}" sibTransId="{C04D0571-2D23-42CA-A4E4-59BCEA5D7CA0}"/>
    <dgm:cxn modelId="{AFC56493-9A58-4E40-9A14-CA5CB3D32A72}" type="presOf" srcId="{B24BCD5B-21AB-4758-8F9A-9B8DB858FA5F}" destId="{D7D37BF4-54D7-4C62-AD0B-6403F2E591DC}" srcOrd="0" destOrd="0" presId="urn:microsoft.com/office/officeart/2005/8/layout/orgChart1"/>
    <dgm:cxn modelId="{06BDE694-B634-4193-AEDE-274A62CE55BA}" type="presOf" srcId="{C5D27FF5-5AF2-4458-9A49-F8AB98CA0513}" destId="{D6729CB0-47B5-4758-9B76-54259C0404B6}" srcOrd="0" destOrd="0" presId="urn:microsoft.com/office/officeart/2005/8/layout/orgChart1"/>
    <dgm:cxn modelId="{5678389E-D96A-4245-B199-6D37BE27140F}" type="presOf" srcId="{3EDDE3C3-2E6C-460E-984C-52E4C87E257C}" destId="{AD7ED32C-84FB-46BC-89AF-E1F1CA259227}" srcOrd="0" destOrd="0" presId="urn:microsoft.com/office/officeart/2005/8/layout/orgChart1"/>
    <dgm:cxn modelId="{D63CADA1-3C42-4903-98C8-3C00AF7F6884}" type="presOf" srcId="{82D28537-331D-4D3F-96AF-A7973759BC43}" destId="{A5779445-32E1-40FD-96A5-E4AA95E2CC3E}" srcOrd="1" destOrd="0" presId="urn:microsoft.com/office/officeart/2005/8/layout/orgChart1"/>
    <dgm:cxn modelId="{3466C3AC-0D04-4718-9BFE-C479F9B93DC8}" type="presOf" srcId="{67828C6C-58C6-4F63-9758-1C524A88E919}" destId="{B4DA929C-B7AC-4B8D-8BF1-453B2F34EF9F}" srcOrd="0" destOrd="0" presId="urn:microsoft.com/office/officeart/2005/8/layout/orgChart1"/>
    <dgm:cxn modelId="{665D7EAD-F8E0-43C9-AFBF-123484DA7EAA}" type="presOf" srcId="{A00ACBEC-DDCF-4F59-A6D4-7EEFAD03751A}" destId="{44109EE5-DE67-4015-AFA8-443853CB70CB}" srcOrd="0" destOrd="0" presId="urn:microsoft.com/office/officeart/2005/8/layout/orgChart1"/>
    <dgm:cxn modelId="{7F2A86AE-3F93-454C-A45A-38F6668BF62A}" type="presOf" srcId="{88729FDB-DFDB-40AF-AF15-702C77FF78A3}" destId="{A4F8FA2C-0774-4C54-9C61-C52DF431DCF5}" srcOrd="0" destOrd="0" presId="urn:microsoft.com/office/officeart/2005/8/layout/orgChart1"/>
    <dgm:cxn modelId="{E6F1DFAF-9949-468D-ABE5-FC83F014829B}" type="presOf" srcId="{A71CE0CF-1024-46F2-B054-2ABA8371FFEB}" destId="{C5011AC6-235C-4271-ADA3-17D83110FF28}" srcOrd="1" destOrd="0" presId="urn:microsoft.com/office/officeart/2005/8/layout/orgChart1"/>
    <dgm:cxn modelId="{DBAD08B2-3CA8-47FA-90DC-423F7213D12B}" type="presOf" srcId="{E3FA24AA-38BA-4CEB-9933-F25B5FA14A99}" destId="{4A2C0E6F-D505-40CB-9D70-EF1EA95CDEFF}" srcOrd="1" destOrd="0" presId="urn:microsoft.com/office/officeart/2005/8/layout/orgChart1"/>
    <dgm:cxn modelId="{30D71DB2-C412-47F2-970D-286B3B53DFFC}" srcId="{E2329B05-4CE7-49B0-ACEF-89D018EFC39C}" destId="{C829B4DB-5FAE-43D9-BB1E-9EFA7C2A5499}" srcOrd="0" destOrd="0" parTransId="{84EEABEC-14A0-4006-92E5-4BD10B943DE9}" sibTransId="{ADE64B7F-DD86-49D1-8BA6-0D0220D0FCF3}"/>
    <dgm:cxn modelId="{B293D1BA-C194-412F-AC31-22B3E86DF75E}" srcId="{22772933-84AB-4993-AF96-A7ADDF622E64}" destId="{4C5FDFBF-80DB-4A64-A0C5-A2F40BB11630}" srcOrd="2" destOrd="0" parTransId="{5E9923EF-E660-4E32-B7EF-FF7B7CF6C27F}" sibTransId="{D530D7D7-35BC-4E48-8D8F-E500966B9193}"/>
    <dgm:cxn modelId="{318B5CBB-F8B4-4C5C-8178-4A23687884CE}" type="presOf" srcId="{508BFB27-2E84-4C0D-9D0D-D7CA7B16D11E}" destId="{06D452AD-9E88-4DD5-8D37-9D1AA5FB83D6}" srcOrd="0" destOrd="0" presId="urn:microsoft.com/office/officeart/2005/8/layout/orgChart1"/>
    <dgm:cxn modelId="{F60796BE-0EBC-4E7E-B192-3222FDD29262}" type="presOf" srcId="{61FF72B7-CC90-46D3-9572-848FBFAC2C75}" destId="{78C2EF25-D463-4474-8C67-2C96DF32CB8A}" srcOrd="1" destOrd="0" presId="urn:microsoft.com/office/officeart/2005/8/layout/orgChart1"/>
    <dgm:cxn modelId="{13C6BEBF-566D-4F47-A475-359F1F8D3A9F}" type="presOf" srcId="{E2329B05-4CE7-49B0-ACEF-89D018EFC39C}" destId="{2E70AC62-6954-4428-887E-DD8F280A1F11}" srcOrd="1" destOrd="0" presId="urn:microsoft.com/office/officeart/2005/8/layout/orgChart1"/>
    <dgm:cxn modelId="{5933EEBF-E858-49A5-BC22-ED7F8D231F83}" srcId="{22772933-84AB-4993-AF96-A7ADDF622E64}" destId="{243E53CC-E05D-4EBB-A9EE-68109AFAFA11}" srcOrd="1" destOrd="0" parTransId="{FA65BC16-DE85-4259-A0AE-E5E964966451}" sibTransId="{4712D3F2-876F-439E-AAF0-B739B301A258}"/>
    <dgm:cxn modelId="{6DC1F8C3-AD55-4641-89C4-E8FD6DA11EC4}" srcId="{3EDDE3C3-2E6C-460E-984C-52E4C87E257C}" destId="{C30D79EE-B62E-42C4-BEED-C6929AA3BFC2}" srcOrd="1" destOrd="0" parTransId="{7F6C4507-0048-413A-B662-B8E3DB3084E6}" sibTransId="{F694D932-0159-4EF6-B6E3-6B765DF7DECC}"/>
    <dgm:cxn modelId="{D4E301C7-B8BB-4503-84E9-F0E76D30F63F}" type="presOf" srcId="{FA65BC16-DE85-4259-A0AE-E5E964966451}" destId="{1A474D0E-E7CB-4FD2-ACD0-DC670B579B68}" srcOrd="0" destOrd="0" presId="urn:microsoft.com/office/officeart/2005/8/layout/orgChart1"/>
    <dgm:cxn modelId="{2C569BC9-08CC-40E5-8673-DDB0B0C5DDEA}" srcId="{C829B4DB-5FAE-43D9-BB1E-9EFA7C2A5499}" destId="{C5D27FF5-5AF2-4458-9A49-F8AB98CA0513}" srcOrd="0" destOrd="0" parTransId="{88729FDB-DFDB-40AF-AF15-702C77FF78A3}" sibTransId="{EBFF39C4-0BB6-4225-99EC-5B537051D7E2}"/>
    <dgm:cxn modelId="{6DFF6ECD-F892-48C9-BDA3-47D45CCA4C9A}" type="presOf" srcId="{A71CE0CF-1024-46F2-B054-2ABA8371FFEB}" destId="{0B2AC2BB-AA6C-474C-B33F-A0CABADFA75B}" srcOrd="0" destOrd="0" presId="urn:microsoft.com/office/officeart/2005/8/layout/orgChart1"/>
    <dgm:cxn modelId="{F941AED4-4AC3-4769-B545-20EC620A810D}" type="presOf" srcId="{E2329B05-4CE7-49B0-ACEF-89D018EFC39C}" destId="{6C71BDD5-3DC8-4BA0-8501-B5EE0AE0E308}" srcOrd="0" destOrd="0" presId="urn:microsoft.com/office/officeart/2005/8/layout/orgChart1"/>
    <dgm:cxn modelId="{EC3AF5D8-C78D-410C-8F3D-973059A1D18D}" srcId="{4135D569-C633-469D-ADC9-6989C987601B}" destId="{9779CD40-8191-48DD-B1E1-4C24E4F33144}" srcOrd="1" destOrd="0" parTransId="{59B1E189-2BEC-44C3-BADD-ACDA1DA631C5}" sibTransId="{04F22B57-67A8-4A24-A0DF-529010F4F400}"/>
    <dgm:cxn modelId="{CF701DD9-1BD7-4ED2-BB73-1AF699E4EAA6}" type="presOf" srcId="{22772933-84AB-4993-AF96-A7ADDF622E64}" destId="{7B970457-1571-47BB-9FAB-C31A47E3D6E5}" srcOrd="0" destOrd="0" presId="urn:microsoft.com/office/officeart/2005/8/layout/orgChart1"/>
    <dgm:cxn modelId="{9AE846DD-C3EB-472D-92F7-FF122B686F7F}" type="presOf" srcId="{5E9923EF-E660-4E32-B7EF-FF7B7CF6C27F}" destId="{D018C7EA-8C19-423F-AAC6-948E0FC8A5B4}" srcOrd="0" destOrd="0" presId="urn:microsoft.com/office/officeart/2005/8/layout/orgChart1"/>
    <dgm:cxn modelId="{F6CBBFDD-9F39-4A80-8AAB-D05BF78E87D0}" srcId="{DE36CA8C-9DA4-43C6-8D74-BA84BFD105DD}" destId="{E3FA24AA-38BA-4CEB-9933-F25B5FA14A99}" srcOrd="1" destOrd="0" parTransId="{508BFB27-2E84-4C0D-9D0D-D7CA7B16D11E}" sibTransId="{6FEB04B9-26F8-4446-8C24-9D2781FFF627}"/>
    <dgm:cxn modelId="{E66218E3-267C-461B-88E1-98061AF104A6}" type="presOf" srcId="{C6D790F8-C8AD-4F76-A71E-3C5A5FAD21DD}" destId="{45455057-6ECC-4AC3-B35F-74F2302C5070}" srcOrd="0" destOrd="0" presId="urn:microsoft.com/office/officeart/2005/8/layout/orgChart1"/>
    <dgm:cxn modelId="{D32EBDE5-1B00-40F9-8C15-EAE555EF6C02}" srcId="{DE36CA8C-9DA4-43C6-8D74-BA84BFD105DD}" destId="{61FF72B7-CC90-46D3-9572-848FBFAC2C75}" srcOrd="0" destOrd="0" parTransId="{C6D790F8-C8AD-4F76-A71E-3C5A5FAD21DD}" sibTransId="{7EFB89B7-5EC0-4155-91D9-941B98243DA9}"/>
    <dgm:cxn modelId="{96E2C5EC-B55F-4D9C-BB4B-31CE876D7843}" type="presOf" srcId="{4C5FDFBF-80DB-4A64-A0C5-A2F40BB11630}" destId="{1E9FD746-7953-48E4-91BF-3895905193DA}" srcOrd="0" destOrd="0" presId="urn:microsoft.com/office/officeart/2005/8/layout/orgChart1"/>
    <dgm:cxn modelId="{7FF155F5-9C2D-4A59-9BFE-D423FD2C8BC6}" srcId="{4C5FDFBF-80DB-4A64-A0C5-A2F40BB11630}" destId="{FED9E60D-D3CC-4928-A34A-53C1E942CCA1}" srcOrd="0" destOrd="0" parTransId="{A00ACBEC-DDCF-4F59-A6D4-7EEFAD03751A}" sibTransId="{DDD5E0A2-9CDD-43B9-97DC-28F6641AED97}"/>
    <dgm:cxn modelId="{BCF508FA-0E4B-4513-8520-12BC36F42C0C}" type="presOf" srcId="{82BE7617-CA0D-49BA-99A8-2D754810B8B9}" destId="{8DF47C00-5521-4E04-8C36-DF448490CF8A}" srcOrd="0" destOrd="0" presId="urn:microsoft.com/office/officeart/2005/8/layout/orgChart1"/>
    <dgm:cxn modelId="{770B73FE-D81B-4B42-A663-16E91659EAC2}" srcId="{4135D569-C633-469D-ADC9-6989C987601B}" destId="{A71CE0CF-1024-46F2-B054-2ABA8371FFEB}" srcOrd="2" destOrd="0" parTransId="{A8B95666-8058-4AC3-BB25-683FC662E0AE}" sibTransId="{C4127BB5-E175-49EE-BFB1-34C2A08F7858}"/>
    <dgm:cxn modelId="{27EB53FF-9D53-49DF-BD92-6EFB1717E9C4}" type="presOf" srcId="{C5D27FF5-5AF2-4458-9A49-F8AB98CA0513}" destId="{430B971B-1E50-4A76-9870-2CED84B5066F}" srcOrd="1" destOrd="0" presId="urn:microsoft.com/office/officeart/2005/8/layout/orgChart1"/>
    <dgm:cxn modelId="{3E93307A-C93D-498D-A0BA-2F1CEA59474A}" type="presParOf" srcId="{AD7ED32C-84FB-46BC-89AF-E1F1CA259227}" destId="{F518DC7B-8404-4234-BBB3-1C9340DDF7FB}" srcOrd="0" destOrd="0" presId="urn:microsoft.com/office/officeart/2005/8/layout/orgChart1"/>
    <dgm:cxn modelId="{22645689-70DE-4800-AFC8-1993C9634DBF}" type="presParOf" srcId="{F518DC7B-8404-4234-BBB3-1C9340DDF7FB}" destId="{BB1315D7-D391-456B-8302-18CC23A7E98D}" srcOrd="0" destOrd="0" presId="urn:microsoft.com/office/officeart/2005/8/layout/orgChart1"/>
    <dgm:cxn modelId="{74BB454F-A049-4ED4-B636-5465A375687C}" type="presParOf" srcId="{BB1315D7-D391-456B-8302-18CC23A7E98D}" destId="{C0924A60-F374-4E9C-BCB0-6F08E1B93EBD}" srcOrd="0" destOrd="0" presId="urn:microsoft.com/office/officeart/2005/8/layout/orgChart1"/>
    <dgm:cxn modelId="{3AEE3458-C5A0-47FB-A6EE-C072CF977299}" type="presParOf" srcId="{BB1315D7-D391-456B-8302-18CC23A7E98D}" destId="{43C7462B-53F6-4AE1-8290-622D5EB3A8F6}" srcOrd="1" destOrd="0" presId="urn:microsoft.com/office/officeart/2005/8/layout/orgChart1"/>
    <dgm:cxn modelId="{A44ED2C2-D755-4E20-BBCD-024248B416F5}" type="presParOf" srcId="{F518DC7B-8404-4234-BBB3-1C9340DDF7FB}" destId="{6033204D-B52D-498E-A2F4-3DBE60FD62BB}" srcOrd="1" destOrd="0" presId="urn:microsoft.com/office/officeart/2005/8/layout/orgChart1"/>
    <dgm:cxn modelId="{98E5325D-92A5-4A42-83EB-B8071EF4FD03}" type="presParOf" srcId="{6033204D-B52D-498E-A2F4-3DBE60FD62BB}" destId="{45455057-6ECC-4AC3-B35F-74F2302C5070}" srcOrd="0" destOrd="0" presId="urn:microsoft.com/office/officeart/2005/8/layout/orgChart1"/>
    <dgm:cxn modelId="{B7F2B4C1-D875-4E7B-915A-201A8199B248}" type="presParOf" srcId="{6033204D-B52D-498E-A2F4-3DBE60FD62BB}" destId="{B48DA60E-D616-4D97-B8A0-D8587E97F665}" srcOrd="1" destOrd="0" presId="urn:microsoft.com/office/officeart/2005/8/layout/orgChart1"/>
    <dgm:cxn modelId="{1F1628E9-79BF-4D4C-8C4E-30D47B4BC461}" type="presParOf" srcId="{B48DA60E-D616-4D97-B8A0-D8587E97F665}" destId="{2F04606C-33CE-41EF-AE06-E2F32C73CC46}" srcOrd="0" destOrd="0" presId="urn:microsoft.com/office/officeart/2005/8/layout/orgChart1"/>
    <dgm:cxn modelId="{B4CC92E9-EFB4-4B95-ACC4-2DE14C1F0532}" type="presParOf" srcId="{2F04606C-33CE-41EF-AE06-E2F32C73CC46}" destId="{47E302D1-4373-43FC-B940-53E56073B006}" srcOrd="0" destOrd="0" presId="urn:microsoft.com/office/officeart/2005/8/layout/orgChart1"/>
    <dgm:cxn modelId="{D5478BDD-98A1-457F-BDA6-72FB097FC270}" type="presParOf" srcId="{2F04606C-33CE-41EF-AE06-E2F32C73CC46}" destId="{78C2EF25-D463-4474-8C67-2C96DF32CB8A}" srcOrd="1" destOrd="0" presId="urn:microsoft.com/office/officeart/2005/8/layout/orgChart1"/>
    <dgm:cxn modelId="{C21B56BB-21A4-4DB6-9BE9-F903B9657983}" type="presParOf" srcId="{B48DA60E-D616-4D97-B8A0-D8587E97F665}" destId="{3A314894-8C95-4E12-B2FE-914143FC210C}" srcOrd="1" destOrd="0" presId="urn:microsoft.com/office/officeart/2005/8/layout/orgChart1"/>
    <dgm:cxn modelId="{AD078F8B-A384-4B12-8DA2-ED2CF7B23F1B}" type="presParOf" srcId="{B48DA60E-D616-4D97-B8A0-D8587E97F665}" destId="{8A7CF7E0-CA28-4CFB-9A1E-257340BBFF84}" srcOrd="2" destOrd="0" presId="urn:microsoft.com/office/officeart/2005/8/layout/orgChart1"/>
    <dgm:cxn modelId="{7F82B0E0-BF61-4752-8C6A-77B2783327C0}" type="presParOf" srcId="{6033204D-B52D-498E-A2F4-3DBE60FD62BB}" destId="{06D452AD-9E88-4DD5-8D37-9D1AA5FB83D6}" srcOrd="2" destOrd="0" presId="urn:microsoft.com/office/officeart/2005/8/layout/orgChart1"/>
    <dgm:cxn modelId="{0AA55290-9178-4074-826E-DDE09414B44F}" type="presParOf" srcId="{6033204D-B52D-498E-A2F4-3DBE60FD62BB}" destId="{A63C7A21-1F1D-45B0-B55F-9916663379DC}" srcOrd="3" destOrd="0" presId="urn:microsoft.com/office/officeart/2005/8/layout/orgChart1"/>
    <dgm:cxn modelId="{69D003BD-8504-47FC-978C-68D191B442DB}" type="presParOf" srcId="{A63C7A21-1F1D-45B0-B55F-9916663379DC}" destId="{B243188F-3ADD-43FF-86AC-674B74E5B30D}" srcOrd="0" destOrd="0" presId="urn:microsoft.com/office/officeart/2005/8/layout/orgChart1"/>
    <dgm:cxn modelId="{57CC891F-5D34-4F62-B900-ED410B4CC814}" type="presParOf" srcId="{B243188F-3ADD-43FF-86AC-674B74E5B30D}" destId="{8E345629-E51F-4C56-9649-77ACA9291843}" srcOrd="0" destOrd="0" presId="urn:microsoft.com/office/officeart/2005/8/layout/orgChart1"/>
    <dgm:cxn modelId="{C906D619-8191-4494-B65B-3973B386370D}" type="presParOf" srcId="{B243188F-3ADD-43FF-86AC-674B74E5B30D}" destId="{4A2C0E6F-D505-40CB-9D70-EF1EA95CDEFF}" srcOrd="1" destOrd="0" presId="urn:microsoft.com/office/officeart/2005/8/layout/orgChart1"/>
    <dgm:cxn modelId="{EABC505F-4ABF-47C5-B86B-D2166B6A08E3}" type="presParOf" srcId="{A63C7A21-1F1D-45B0-B55F-9916663379DC}" destId="{7464DDD0-55B7-4F0F-8CEE-D42D8E0ED4DC}" srcOrd="1" destOrd="0" presId="urn:microsoft.com/office/officeart/2005/8/layout/orgChart1"/>
    <dgm:cxn modelId="{C5D2787E-2F63-493A-AD8B-6A659BB74C50}" type="presParOf" srcId="{A63C7A21-1F1D-45B0-B55F-9916663379DC}" destId="{B9B299F4-A2FD-403D-B011-F8C19FC6D5AE}" srcOrd="2" destOrd="0" presId="urn:microsoft.com/office/officeart/2005/8/layout/orgChart1"/>
    <dgm:cxn modelId="{F8E5B18A-5309-435A-8E9C-A289E512D8A3}" type="presParOf" srcId="{6033204D-B52D-498E-A2F4-3DBE60FD62BB}" destId="{E86287D3-EDA3-46F2-99FA-493F4128AE4C}" srcOrd="4" destOrd="0" presId="urn:microsoft.com/office/officeart/2005/8/layout/orgChart1"/>
    <dgm:cxn modelId="{F619B67F-150A-4056-82BA-42342D19C88F}" type="presParOf" srcId="{6033204D-B52D-498E-A2F4-3DBE60FD62BB}" destId="{A391AB44-F753-4954-85ED-055D41443DA6}" srcOrd="5" destOrd="0" presId="urn:microsoft.com/office/officeart/2005/8/layout/orgChart1"/>
    <dgm:cxn modelId="{685CAE6D-FE7C-40F6-9593-8780F0F7B8D2}" type="presParOf" srcId="{A391AB44-F753-4954-85ED-055D41443DA6}" destId="{E8607C84-CF69-43D7-93CD-D7952E5D7225}" srcOrd="0" destOrd="0" presId="urn:microsoft.com/office/officeart/2005/8/layout/orgChart1"/>
    <dgm:cxn modelId="{52C8FC43-32DF-4485-BEE2-8FBD9AECC68C}" type="presParOf" srcId="{E8607C84-CF69-43D7-93CD-D7952E5D7225}" destId="{D962D0A5-709C-472F-99AB-B1D6B6924B0B}" srcOrd="0" destOrd="0" presId="urn:microsoft.com/office/officeart/2005/8/layout/orgChart1"/>
    <dgm:cxn modelId="{4FBE4D8E-AF16-4DC9-A275-9234C3AA2D40}" type="presParOf" srcId="{E8607C84-CF69-43D7-93CD-D7952E5D7225}" destId="{84AE477D-02D0-4561-9C48-F795752B9E06}" srcOrd="1" destOrd="0" presId="urn:microsoft.com/office/officeart/2005/8/layout/orgChart1"/>
    <dgm:cxn modelId="{B25CA830-D75B-4D84-8E49-5D79315C840B}" type="presParOf" srcId="{A391AB44-F753-4954-85ED-055D41443DA6}" destId="{52D5D8C0-0C63-4428-8927-33A9ED9870EC}" srcOrd="1" destOrd="0" presId="urn:microsoft.com/office/officeart/2005/8/layout/orgChart1"/>
    <dgm:cxn modelId="{04480AB0-F5E2-4ECB-AA16-61C9F34A8EF6}" type="presParOf" srcId="{A391AB44-F753-4954-85ED-055D41443DA6}" destId="{D30F4EBD-C43A-457E-AA8A-D9B212E6E3F4}" srcOrd="2" destOrd="0" presId="urn:microsoft.com/office/officeart/2005/8/layout/orgChart1"/>
    <dgm:cxn modelId="{DD8EFCC4-CE97-4F26-BBA4-6BF5D39F00A8}" type="presParOf" srcId="{F518DC7B-8404-4234-BBB3-1C9340DDF7FB}" destId="{6F5E77C2-25FF-487A-8AB9-EAECA0788262}" srcOrd="2" destOrd="0" presId="urn:microsoft.com/office/officeart/2005/8/layout/orgChart1"/>
    <dgm:cxn modelId="{FB66B5A8-D9D3-4F70-B076-DCFFAB83D9C6}" type="presParOf" srcId="{AD7ED32C-84FB-46BC-89AF-E1F1CA259227}" destId="{A76794E9-88BA-42B4-A70A-A694F76D948E}" srcOrd="1" destOrd="0" presId="urn:microsoft.com/office/officeart/2005/8/layout/orgChart1"/>
    <dgm:cxn modelId="{DE17A3F8-F1DE-4AA3-BA64-C824A8525D6A}" type="presParOf" srcId="{A76794E9-88BA-42B4-A70A-A694F76D948E}" destId="{963ED019-A195-42DB-AC93-7C03CF400064}" srcOrd="0" destOrd="0" presId="urn:microsoft.com/office/officeart/2005/8/layout/orgChart1"/>
    <dgm:cxn modelId="{E48A0253-89FA-45AD-8EA3-2B7FFF664E6A}" type="presParOf" srcId="{963ED019-A195-42DB-AC93-7C03CF400064}" destId="{035109E8-1942-4D15-BD85-BD356DEC7705}" srcOrd="0" destOrd="0" presId="urn:microsoft.com/office/officeart/2005/8/layout/orgChart1"/>
    <dgm:cxn modelId="{F3AF80C0-2AA8-4CA7-A8FF-B26822074522}" type="presParOf" srcId="{963ED019-A195-42DB-AC93-7C03CF400064}" destId="{C8E733BF-6BBC-4D4F-8921-0F23933344F6}" srcOrd="1" destOrd="0" presId="urn:microsoft.com/office/officeart/2005/8/layout/orgChart1"/>
    <dgm:cxn modelId="{86431214-58A4-4FB0-B1DB-6F24CC8AE25C}" type="presParOf" srcId="{A76794E9-88BA-42B4-A70A-A694F76D948E}" destId="{76411C55-7637-42F8-B029-6E808EBBCE4C}" srcOrd="1" destOrd="0" presId="urn:microsoft.com/office/officeart/2005/8/layout/orgChart1"/>
    <dgm:cxn modelId="{308B9356-C6B3-466A-9DEF-CE9025A81B2B}" type="presParOf" srcId="{A76794E9-88BA-42B4-A70A-A694F76D948E}" destId="{CD1C1CB2-3905-4DD0-81C0-900BEA29B402}" srcOrd="2" destOrd="0" presId="urn:microsoft.com/office/officeart/2005/8/layout/orgChart1"/>
    <dgm:cxn modelId="{E478E0EB-11C8-4BCE-9F33-8E5EA822C6D3}" type="presParOf" srcId="{AD7ED32C-84FB-46BC-89AF-E1F1CA259227}" destId="{A4B2418C-2757-4CF8-9A8B-EF0F54936BFD}" srcOrd="2" destOrd="0" presId="urn:microsoft.com/office/officeart/2005/8/layout/orgChart1"/>
    <dgm:cxn modelId="{2061D6DE-6B9F-469E-BFE9-37CFC1C49C92}" type="presParOf" srcId="{A4B2418C-2757-4CF8-9A8B-EF0F54936BFD}" destId="{A65312EF-F75F-480D-AF56-889DE363941E}" srcOrd="0" destOrd="0" presId="urn:microsoft.com/office/officeart/2005/8/layout/orgChart1"/>
    <dgm:cxn modelId="{DC4FF0C9-FE03-447E-B24C-E12C2CB9FA1E}" type="presParOf" srcId="{A65312EF-F75F-480D-AF56-889DE363941E}" destId="{270F247D-DACC-45C6-9B35-2023589614F3}" srcOrd="0" destOrd="0" presId="urn:microsoft.com/office/officeart/2005/8/layout/orgChart1"/>
    <dgm:cxn modelId="{0C839278-1B88-4366-A9E4-3670C6ED4A5E}" type="presParOf" srcId="{A65312EF-F75F-480D-AF56-889DE363941E}" destId="{F556FB44-B851-4075-B115-117F3E7DCA45}" srcOrd="1" destOrd="0" presId="urn:microsoft.com/office/officeart/2005/8/layout/orgChart1"/>
    <dgm:cxn modelId="{9A3A1E29-1E33-4425-8DF9-066991CABF88}" type="presParOf" srcId="{A4B2418C-2757-4CF8-9A8B-EF0F54936BFD}" destId="{3A449FA9-C55C-46E5-A6B9-91ABA911346F}" srcOrd="1" destOrd="0" presId="urn:microsoft.com/office/officeart/2005/8/layout/orgChart1"/>
    <dgm:cxn modelId="{B1A76B1E-2245-42B2-9F2B-A77BCF17A10A}" type="presParOf" srcId="{A4B2418C-2757-4CF8-9A8B-EF0F54936BFD}" destId="{A7AB6633-EB37-472B-9BC2-696385951344}" srcOrd="2" destOrd="0" presId="urn:microsoft.com/office/officeart/2005/8/layout/orgChart1"/>
    <dgm:cxn modelId="{E7B3CB47-6490-4157-8446-CB9BEBFECFDF}" type="presParOf" srcId="{A7AB6633-EB37-472B-9BC2-696385951344}" destId="{C7E0C0CE-DBE8-438B-B6C1-AED0D27BAD7A}" srcOrd="0" destOrd="0" presId="urn:microsoft.com/office/officeart/2005/8/layout/orgChart1"/>
    <dgm:cxn modelId="{20A291AA-B3A6-459C-9702-302129E1D3F8}" type="presParOf" srcId="{A7AB6633-EB37-472B-9BC2-696385951344}" destId="{69A9A455-3ECE-4745-BC07-C2E2A7F85B5C}" srcOrd="1" destOrd="0" presId="urn:microsoft.com/office/officeart/2005/8/layout/orgChart1"/>
    <dgm:cxn modelId="{734701DA-FC6F-4C11-AF9D-EBC0A0940525}" type="presParOf" srcId="{69A9A455-3ECE-4745-BC07-C2E2A7F85B5C}" destId="{8BC5F153-EF4E-450E-AA91-9A9E6810E69D}" srcOrd="0" destOrd="0" presId="urn:microsoft.com/office/officeart/2005/8/layout/orgChart1"/>
    <dgm:cxn modelId="{4BEBD543-4E65-4696-B840-72D806FE3617}" type="presParOf" srcId="{8BC5F153-EF4E-450E-AA91-9A9E6810E69D}" destId="{0DFD4947-285C-4FF7-971B-4A40E8656B0B}" srcOrd="0" destOrd="0" presId="urn:microsoft.com/office/officeart/2005/8/layout/orgChart1"/>
    <dgm:cxn modelId="{D939483D-EBBB-4851-8E2F-9099F4234206}" type="presParOf" srcId="{8BC5F153-EF4E-450E-AA91-9A9E6810E69D}" destId="{A58AA5FF-8973-44DE-BC04-B9069423D572}" srcOrd="1" destOrd="0" presId="urn:microsoft.com/office/officeart/2005/8/layout/orgChart1"/>
    <dgm:cxn modelId="{714E5A7D-FAEF-46F1-AE10-EEDBEE95DFDC}" type="presParOf" srcId="{69A9A455-3ECE-4745-BC07-C2E2A7F85B5C}" destId="{7F9629F4-AE8A-4D99-8579-EAF58FC822CD}" srcOrd="1" destOrd="0" presId="urn:microsoft.com/office/officeart/2005/8/layout/orgChart1"/>
    <dgm:cxn modelId="{EAD0AC27-709C-469A-AE96-B9CE342D6650}" type="presParOf" srcId="{69A9A455-3ECE-4745-BC07-C2E2A7F85B5C}" destId="{32F67FCF-15B6-495E-9605-2CFC1CB27E93}" srcOrd="2" destOrd="0" presId="urn:microsoft.com/office/officeart/2005/8/layout/orgChart1"/>
    <dgm:cxn modelId="{D79C7160-737B-4684-BE66-794742414438}" type="presParOf" srcId="{A7AB6633-EB37-472B-9BC2-696385951344}" destId="{ABE44DE4-7508-46E6-AD1F-24F950BD887C}" srcOrd="2" destOrd="0" presId="urn:microsoft.com/office/officeart/2005/8/layout/orgChart1"/>
    <dgm:cxn modelId="{5181253D-B2E4-4E97-B944-4C648FE3C0E1}" type="presParOf" srcId="{A7AB6633-EB37-472B-9BC2-696385951344}" destId="{41B17F11-B68D-4903-AF95-13407D519EF8}" srcOrd="3" destOrd="0" presId="urn:microsoft.com/office/officeart/2005/8/layout/orgChart1"/>
    <dgm:cxn modelId="{1E40FEFB-7628-407E-937C-D8731BF7BE98}" type="presParOf" srcId="{41B17F11-B68D-4903-AF95-13407D519EF8}" destId="{61A88A32-6A1D-4B99-AC18-43E537015C94}" srcOrd="0" destOrd="0" presId="urn:microsoft.com/office/officeart/2005/8/layout/orgChart1"/>
    <dgm:cxn modelId="{3D0D0BE5-206D-46E0-9FBE-6C69E1339135}" type="presParOf" srcId="{61A88A32-6A1D-4B99-AC18-43E537015C94}" destId="{285A72B3-9533-44E6-8733-A14D3FCF32A7}" srcOrd="0" destOrd="0" presId="urn:microsoft.com/office/officeart/2005/8/layout/orgChart1"/>
    <dgm:cxn modelId="{E6B47F6C-7158-48D9-9C0C-D1CF05B30DAF}" type="presParOf" srcId="{61A88A32-6A1D-4B99-AC18-43E537015C94}" destId="{33DDFED3-A50A-4EC0-A369-9687875172EE}" srcOrd="1" destOrd="0" presId="urn:microsoft.com/office/officeart/2005/8/layout/orgChart1"/>
    <dgm:cxn modelId="{3353D75B-1819-4504-9A7A-1FF7AA0392D3}" type="presParOf" srcId="{41B17F11-B68D-4903-AF95-13407D519EF8}" destId="{90997661-0575-41CA-946D-D1F9E2730C11}" srcOrd="1" destOrd="0" presId="urn:microsoft.com/office/officeart/2005/8/layout/orgChart1"/>
    <dgm:cxn modelId="{73991B90-B229-4961-9DBA-88789F466634}" type="presParOf" srcId="{41B17F11-B68D-4903-AF95-13407D519EF8}" destId="{D47EEF96-3B39-4135-84C7-60C4AD0A3E22}" srcOrd="2" destOrd="0" presId="urn:microsoft.com/office/officeart/2005/8/layout/orgChart1"/>
    <dgm:cxn modelId="{8E0920E3-59A3-43F7-9820-4C548F43E701}" type="presParOf" srcId="{A7AB6633-EB37-472B-9BC2-696385951344}" destId="{ECACA42E-F935-451E-AD03-3C88626169EB}" srcOrd="4" destOrd="0" presId="urn:microsoft.com/office/officeart/2005/8/layout/orgChart1"/>
    <dgm:cxn modelId="{98E963D4-FABB-42C5-AEC8-D6FDB410E620}" type="presParOf" srcId="{A7AB6633-EB37-472B-9BC2-696385951344}" destId="{6006A00C-291F-4B5B-9BA8-ECB91D34E76D}" srcOrd="5" destOrd="0" presId="urn:microsoft.com/office/officeart/2005/8/layout/orgChart1"/>
    <dgm:cxn modelId="{3C7EC600-690C-4581-AD27-E4AFD847D2FC}" type="presParOf" srcId="{6006A00C-291F-4B5B-9BA8-ECB91D34E76D}" destId="{E087C341-4DCA-4374-8DBA-1F28383B948F}" srcOrd="0" destOrd="0" presId="urn:microsoft.com/office/officeart/2005/8/layout/orgChart1"/>
    <dgm:cxn modelId="{26F9D4AD-38DC-4B0D-8086-BA0BF888F20E}" type="presParOf" srcId="{E087C341-4DCA-4374-8DBA-1F28383B948F}" destId="{0B2AC2BB-AA6C-474C-B33F-A0CABADFA75B}" srcOrd="0" destOrd="0" presId="urn:microsoft.com/office/officeart/2005/8/layout/orgChart1"/>
    <dgm:cxn modelId="{A05B895F-941E-4ED2-87EA-665D41587932}" type="presParOf" srcId="{E087C341-4DCA-4374-8DBA-1F28383B948F}" destId="{C5011AC6-235C-4271-ADA3-17D83110FF28}" srcOrd="1" destOrd="0" presId="urn:microsoft.com/office/officeart/2005/8/layout/orgChart1"/>
    <dgm:cxn modelId="{57C7A40E-B2DB-40F0-B6C9-D69FC8BE8C97}" type="presParOf" srcId="{6006A00C-291F-4B5B-9BA8-ECB91D34E76D}" destId="{CE5F383B-6B8D-4D22-8AA8-91AEB062ABF6}" srcOrd="1" destOrd="0" presId="urn:microsoft.com/office/officeart/2005/8/layout/orgChart1"/>
    <dgm:cxn modelId="{3F9ED40F-3185-461B-8062-92B6044E32F9}" type="presParOf" srcId="{6006A00C-291F-4B5B-9BA8-ECB91D34E76D}" destId="{9B16191B-3B12-4A6D-BD93-C8068B007C65}" srcOrd="2" destOrd="0" presId="urn:microsoft.com/office/officeart/2005/8/layout/orgChart1"/>
    <dgm:cxn modelId="{427C7070-3B80-48E7-A99A-EF3C945E5F29}" type="presParOf" srcId="{AD7ED32C-84FB-46BC-89AF-E1F1CA259227}" destId="{3AF6611E-017E-4850-89AA-8E9FBF66E889}" srcOrd="3" destOrd="0" presId="urn:microsoft.com/office/officeart/2005/8/layout/orgChart1"/>
    <dgm:cxn modelId="{63FD68FE-C3B1-44E7-B47A-AD6D4FAC6FBE}" type="presParOf" srcId="{3AF6611E-017E-4850-89AA-8E9FBF66E889}" destId="{6D701538-4DAA-4FEA-866B-C8B0E4373E06}" srcOrd="0" destOrd="0" presId="urn:microsoft.com/office/officeart/2005/8/layout/orgChart1"/>
    <dgm:cxn modelId="{BB5602EE-B3C7-4796-BD4A-0F4C59F4B551}" type="presParOf" srcId="{6D701538-4DAA-4FEA-866B-C8B0E4373E06}" destId="{797C35C4-62C6-4E83-97DD-063D96D10992}" srcOrd="0" destOrd="0" presId="urn:microsoft.com/office/officeart/2005/8/layout/orgChart1"/>
    <dgm:cxn modelId="{92F79E22-B61D-4FDC-98F9-A6490473D8C9}" type="presParOf" srcId="{6D701538-4DAA-4FEA-866B-C8B0E4373E06}" destId="{B595DB2A-325E-449B-B571-5FC11007E13B}" srcOrd="1" destOrd="0" presId="urn:microsoft.com/office/officeart/2005/8/layout/orgChart1"/>
    <dgm:cxn modelId="{1C3B3ACA-DEFA-4809-BA74-1287EC6A00C4}" type="presParOf" srcId="{3AF6611E-017E-4850-89AA-8E9FBF66E889}" destId="{EB9010F1-AECD-46B7-810A-F76432209C2A}" srcOrd="1" destOrd="0" presId="urn:microsoft.com/office/officeart/2005/8/layout/orgChart1"/>
    <dgm:cxn modelId="{AE5A10CB-10FF-4F9F-AB63-D99060E4D8C5}" type="presParOf" srcId="{3AF6611E-017E-4850-89AA-8E9FBF66E889}" destId="{EBBC34D4-796C-44D9-BCDA-B69D349AE1BF}" srcOrd="2" destOrd="0" presId="urn:microsoft.com/office/officeart/2005/8/layout/orgChart1"/>
    <dgm:cxn modelId="{05310F6A-958A-4304-AC25-DEB326C35BE5}" type="presParOf" srcId="{AD7ED32C-84FB-46BC-89AF-E1F1CA259227}" destId="{0DE5A46D-4C4B-410E-AEA1-77D6DDF000F1}" srcOrd="4" destOrd="0" presId="urn:microsoft.com/office/officeart/2005/8/layout/orgChart1"/>
    <dgm:cxn modelId="{DCE16E32-D9E9-4716-AD75-AF7C7ADBB2C0}" type="presParOf" srcId="{0DE5A46D-4C4B-410E-AEA1-77D6DDF000F1}" destId="{5030785B-CCF6-47FA-9F44-B090A2CF0D6C}" srcOrd="0" destOrd="0" presId="urn:microsoft.com/office/officeart/2005/8/layout/orgChart1"/>
    <dgm:cxn modelId="{D0EA734C-E4C9-4962-B31A-30297EC42856}" type="presParOf" srcId="{5030785B-CCF6-47FA-9F44-B090A2CF0D6C}" destId="{7B970457-1571-47BB-9FAB-C31A47E3D6E5}" srcOrd="0" destOrd="0" presId="urn:microsoft.com/office/officeart/2005/8/layout/orgChart1"/>
    <dgm:cxn modelId="{C07C0064-0DF4-4207-B8CD-55713D6BF9F8}" type="presParOf" srcId="{5030785B-CCF6-47FA-9F44-B090A2CF0D6C}" destId="{4089FC75-ECF7-4DB9-92DC-81F149D49C45}" srcOrd="1" destOrd="0" presId="urn:microsoft.com/office/officeart/2005/8/layout/orgChart1"/>
    <dgm:cxn modelId="{700C2B7D-84A7-4A6C-AE8F-63DEDEFAE5AF}" type="presParOf" srcId="{0DE5A46D-4C4B-410E-AEA1-77D6DDF000F1}" destId="{A762DCEE-0295-43A2-8312-4BD1C9ABDCA3}" srcOrd="1" destOrd="0" presId="urn:microsoft.com/office/officeart/2005/8/layout/orgChart1"/>
    <dgm:cxn modelId="{5A77AF40-D123-41C5-A1D7-ADD11C458663}" type="presParOf" srcId="{0DE5A46D-4C4B-410E-AEA1-77D6DDF000F1}" destId="{EF7A8342-40ED-4D6E-AC27-E9C6475D3211}" srcOrd="2" destOrd="0" presId="urn:microsoft.com/office/officeart/2005/8/layout/orgChart1"/>
    <dgm:cxn modelId="{8ED399C4-183C-4469-A877-A8D1E0263449}" type="presParOf" srcId="{EF7A8342-40ED-4D6E-AC27-E9C6475D3211}" destId="{B4DA929C-B7AC-4B8D-8BF1-453B2F34EF9F}" srcOrd="0" destOrd="0" presId="urn:microsoft.com/office/officeart/2005/8/layout/orgChart1"/>
    <dgm:cxn modelId="{04860F14-9A88-4078-9597-9C349B5803E1}" type="presParOf" srcId="{EF7A8342-40ED-4D6E-AC27-E9C6475D3211}" destId="{011358F2-4999-4B12-B756-C4986BD195B7}" srcOrd="1" destOrd="0" presId="urn:microsoft.com/office/officeart/2005/8/layout/orgChart1"/>
    <dgm:cxn modelId="{B75071C6-7FB7-43B1-B8BD-8331A38EB13A}" type="presParOf" srcId="{011358F2-4999-4B12-B756-C4986BD195B7}" destId="{422C78D6-EEB9-475B-9C8E-F063F63381B5}" srcOrd="0" destOrd="0" presId="urn:microsoft.com/office/officeart/2005/8/layout/orgChart1"/>
    <dgm:cxn modelId="{5301B5D4-38CB-463E-9FB3-5D258A420EC1}" type="presParOf" srcId="{422C78D6-EEB9-475B-9C8E-F063F63381B5}" destId="{6C71BDD5-3DC8-4BA0-8501-B5EE0AE0E308}" srcOrd="0" destOrd="0" presId="urn:microsoft.com/office/officeart/2005/8/layout/orgChart1"/>
    <dgm:cxn modelId="{E2BEA88D-D79D-4770-87B8-C13C2AB2EF8F}" type="presParOf" srcId="{422C78D6-EEB9-475B-9C8E-F063F63381B5}" destId="{2E70AC62-6954-4428-887E-DD8F280A1F11}" srcOrd="1" destOrd="0" presId="urn:microsoft.com/office/officeart/2005/8/layout/orgChart1"/>
    <dgm:cxn modelId="{AE39D72C-1E6C-4B8E-85D4-A5560C4B1D1D}" type="presParOf" srcId="{011358F2-4999-4B12-B756-C4986BD195B7}" destId="{8B4DFC4D-EDB9-4CB5-9917-D17FEC952538}" srcOrd="1" destOrd="0" presId="urn:microsoft.com/office/officeart/2005/8/layout/orgChart1"/>
    <dgm:cxn modelId="{2A36A483-A680-43C7-9ED9-628733D157F4}" type="presParOf" srcId="{011358F2-4999-4B12-B756-C4986BD195B7}" destId="{305B3395-3036-45B6-9FC7-5CDA8B3A1379}" srcOrd="2" destOrd="0" presId="urn:microsoft.com/office/officeart/2005/8/layout/orgChart1"/>
    <dgm:cxn modelId="{E8C392BB-77C9-4BBB-AC3B-A35F9DB272C3}" type="presParOf" srcId="{305B3395-3036-45B6-9FC7-5CDA8B3A1379}" destId="{DE460062-54C3-47AF-A356-454A91C22CA0}" srcOrd="0" destOrd="0" presId="urn:microsoft.com/office/officeart/2005/8/layout/orgChart1"/>
    <dgm:cxn modelId="{179F9BC3-55C8-4592-8C15-24A5488E5799}" type="presParOf" srcId="{305B3395-3036-45B6-9FC7-5CDA8B3A1379}" destId="{EA4B0155-1FB9-40B4-80EE-1FB676852D66}" srcOrd="1" destOrd="0" presId="urn:microsoft.com/office/officeart/2005/8/layout/orgChart1"/>
    <dgm:cxn modelId="{72C3A280-1ACD-40E4-BB83-FAC4E1BE7A83}" type="presParOf" srcId="{EA4B0155-1FB9-40B4-80EE-1FB676852D66}" destId="{9C6BF725-6D5F-49F7-AD61-6B8AFA4F4258}" srcOrd="0" destOrd="0" presId="urn:microsoft.com/office/officeart/2005/8/layout/orgChart1"/>
    <dgm:cxn modelId="{8BB4CB25-7A9A-4DA2-A48D-BC6434BEDE57}" type="presParOf" srcId="{9C6BF725-6D5F-49F7-AD61-6B8AFA4F4258}" destId="{7DC7CBF3-E529-4DA3-8892-BEBDD5703892}" srcOrd="0" destOrd="0" presId="urn:microsoft.com/office/officeart/2005/8/layout/orgChart1"/>
    <dgm:cxn modelId="{BBAA6FCD-E17B-48F4-B603-C06F42EBCE16}" type="presParOf" srcId="{9C6BF725-6D5F-49F7-AD61-6B8AFA4F4258}" destId="{7868F5BB-2117-4550-A95B-C9D73A73F3C1}" srcOrd="1" destOrd="0" presId="urn:microsoft.com/office/officeart/2005/8/layout/orgChart1"/>
    <dgm:cxn modelId="{A60C531A-D09B-4B2E-85AB-74EC4AC11970}" type="presParOf" srcId="{EA4B0155-1FB9-40B4-80EE-1FB676852D66}" destId="{3E699B1F-46CF-4422-AC44-C04A7245400A}" srcOrd="1" destOrd="0" presId="urn:microsoft.com/office/officeart/2005/8/layout/orgChart1"/>
    <dgm:cxn modelId="{3ACCC690-F0C1-4A98-8C63-6F3AB7F25A4C}" type="presParOf" srcId="{EA4B0155-1FB9-40B4-80EE-1FB676852D66}" destId="{B9FF0AD7-74CD-4D74-B909-0A401A8A28C7}" srcOrd="2" destOrd="0" presId="urn:microsoft.com/office/officeart/2005/8/layout/orgChart1"/>
    <dgm:cxn modelId="{3A18C825-C1C3-41CB-9E21-BF60B5CD9F75}" type="presParOf" srcId="{B9FF0AD7-74CD-4D74-B909-0A401A8A28C7}" destId="{A4F8FA2C-0774-4C54-9C61-C52DF431DCF5}" srcOrd="0" destOrd="0" presId="urn:microsoft.com/office/officeart/2005/8/layout/orgChart1"/>
    <dgm:cxn modelId="{9CDDF660-DBB8-4595-958A-F18208EBCD31}" type="presParOf" srcId="{B9FF0AD7-74CD-4D74-B909-0A401A8A28C7}" destId="{03691BC1-33F9-4D76-B041-8C8CBAC5B734}" srcOrd="1" destOrd="0" presId="urn:microsoft.com/office/officeart/2005/8/layout/orgChart1"/>
    <dgm:cxn modelId="{C20BA697-AEF6-4C67-A3D3-C29A13F6C307}" type="presParOf" srcId="{03691BC1-33F9-4D76-B041-8C8CBAC5B734}" destId="{C7928DF7-381E-4345-8ACF-8FF933447313}" srcOrd="0" destOrd="0" presId="urn:microsoft.com/office/officeart/2005/8/layout/orgChart1"/>
    <dgm:cxn modelId="{534158F5-98B3-4C4B-954A-CD4F3C3758AA}" type="presParOf" srcId="{C7928DF7-381E-4345-8ACF-8FF933447313}" destId="{D6729CB0-47B5-4758-9B76-54259C0404B6}" srcOrd="0" destOrd="0" presId="urn:microsoft.com/office/officeart/2005/8/layout/orgChart1"/>
    <dgm:cxn modelId="{810C213A-1242-4EE6-B242-B4516160C509}" type="presParOf" srcId="{C7928DF7-381E-4345-8ACF-8FF933447313}" destId="{430B971B-1E50-4A76-9870-2CED84B5066F}" srcOrd="1" destOrd="0" presId="urn:microsoft.com/office/officeart/2005/8/layout/orgChart1"/>
    <dgm:cxn modelId="{95B436A3-E5D4-4A34-B72D-EF1A644C9436}" type="presParOf" srcId="{03691BC1-33F9-4D76-B041-8C8CBAC5B734}" destId="{3D75A9EC-22E0-441E-B795-36304A09F2BB}" srcOrd="1" destOrd="0" presId="urn:microsoft.com/office/officeart/2005/8/layout/orgChart1"/>
    <dgm:cxn modelId="{E992A03C-8C50-4350-89C4-1D281DA77DFF}" type="presParOf" srcId="{03691BC1-33F9-4D76-B041-8C8CBAC5B734}" destId="{465AAD6D-B2B7-4015-8A1B-8DAF1DD87EEF}" srcOrd="2" destOrd="0" presId="urn:microsoft.com/office/officeart/2005/8/layout/orgChart1"/>
    <dgm:cxn modelId="{E5C9BD79-C4A2-4984-8205-57FDD63B240B}" type="presParOf" srcId="{EF7A8342-40ED-4D6E-AC27-E9C6475D3211}" destId="{1A474D0E-E7CB-4FD2-ACD0-DC670B579B68}" srcOrd="2" destOrd="0" presId="urn:microsoft.com/office/officeart/2005/8/layout/orgChart1"/>
    <dgm:cxn modelId="{7406F22B-EBEE-447A-A930-E5F00A960527}" type="presParOf" srcId="{EF7A8342-40ED-4D6E-AC27-E9C6475D3211}" destId="{8D6BC7EC-D1E2-4F09-8216-6D3446B58125}" srcOrd="3" destOrd="0" presId="urn:microsoft.com/office/officeart/2005/8/layout/orgChart1"/>
    <dgm:cxn modelId="{2D2AA5D6-7137-4A98-B012-5FB30666A564}" type="presParOf" srcId="{8D6BC7EC-D1E2-4F09-8216-6D3446B58125}" destId="{8336C4C2-13D2-4F22-9F4D-2B74691E1809}" srcOrd="0" destOrd="0" presId="urn:microsoft.com/office/officeart/2005/8/layout/orgChart1"/>
    <dgm:cxn modelId="{BEC12FAD-7819-4833-84B6-18103B3D6665}" type="presParOf" srcId="{8336C4C2-13D2-4F22-9F4D-2B74691E1809}" destId="{77202FE4-8485-4246-AB77-10EFB38A70B3}" srcOrd="0" destOrd="0" presId="urn:microsoft.com/office/officeart/2005/8/layout/orgChart1"/>
    <dgm:cxn modelId="{229D30EC-EBD8-4162-818D-5BAF00768DD5}" type="presParOf" srcId="{8336C4C2-13D2-4F22-9F4D-2B74691E1809}" destId="{A9794D5B-8CEF-4BBE-9A47-D640CE0B9FF6}" srcOrd="1" destOrd="0" presId="urn:microsoft.com/office/officeart/2005/8/layout/orgChart1"/>
    <dgm:cxn modelId="{09514871-A499-405B-8090-A9458CCD3365}" type="presParOf" srcId="{8D6BC7EC-D1E2-4F09-8216-6D3446B58125}" destId="{C7393F81-EBEE-4B52-AC7E-E5187BFA0393}" srcOrd="1" destOrd="0" presId="urn:microsoft.com/office/officeart/2005/8/layout/orgChart1"/>
    <dgm:cxn modelId="{2FA99E49-F6C0-4B53-85F5-7133704B6AA7}" type="presParOf" srcId="{8D6BC7EC-D1E2-4F09-8216-6D3446B58125}" destId="{1F8D5B56-599F-4989-A08F-389653FE9482}" srcOrd="2" destOrd="0" presId="urn:microsoft.com/office/officeart/2005/8/layout/orgChart1"/>
    <dgm:cxn modelId="{13DA9B1E-75D4-46E1-9C9D-EC57004452A6}" type="presParOf" srcId="{EF7A8342-40ED-4D6E-AC27-E9C6475D3211}" destId="{D018C7EA-8C19-423F-AAC6-948E0FC8A5B4}" srcOrd="4" destOrd="0" presId="urn:microsoft.com/office/officeart/2005/8/layout/orgChart1"/>
    <dgm:cxn modelId="{D0D2014A-73EC-42B7-A5F7-A3208F39475F}" type="presParOf" srcId="{EF7A8342-40ED-4D6E-AC27-E9C6475D3211}" destId="{3626A6E1-6E7E-449E-9AF0-13FD432FDDD9}" srcOrd="5" destOrd="0" presId="urn:microsoft.com/office/officeart/2005/8/layout/orgChart1"/>
    <dgm:cxn modelId="{80BF5CE3-8020-4ED5-8BD9-4B7D56A52E74}" type="presParOf" srcId="{3626A6E1-6E7E-449E-9AF0-13FD432FDDD9}" destId="{069AE5BD-6C23-49A8-A0B0-F848738EF11D}" srcOrd="0" destOrd="0" presId="urn:microsoft.com/office/officeart/2005/8/layout/orgChart1"/>
    <dgm:cxn modelId="{C680812A-C8A4-4599-B524-AE9EB19E000E}" type="presParOf" srcId="{069AE5BD-6C23-49A8-A0B0-F848738EF11D}" destId="{1E9FD746-7953-48E4-91BF-3895905193DA}" srcOrd="0" destOrd="0" presId="urn:microsoft.com/office/officeart/2005/8/layout/orgChart1"/>
    <dgm:cxn modelId="{6603F780-366D-4A71-956A-0CB7692D91D8}" type="presParOf" srcId="{069AE5BD-6C23-49A8-A0B0-F848738EF11D}" destId="{5C62E229-6CDF-4E2E-BCF7-4F76DB1520E0}" srcOrd="1" destOrd="0" presId="urn:microsoft.com/office/officeart/2005/8/layout/orgChart1"/>
    <dgm:cxn modelId="{A3DD6598-39D9-4015-8643-46D290517DC2}" type="presParOf" srcId="{3626A6E1-6E7E-449E-9AF0-13FD432FDDD9}" destId="{4BFC82A4-43B4-4051-A483-B353AADEBF69}" srcOrd="1" destOrd="0" presId="urn:microsoft.com/office/officeart/2005/8/layout/orgChart1"/>
    <dgm:cxn modelId="{2CC76D44-B0EA-479D-A043-1034C702ED9F}" type="presParOf" srcId="{3626A6E1-6E7E-449E-9AF0-13FD432FDDD9}" destId="{122E69E9-CD4A-4C5B-8836-375D31127C02}" srcOrd="2" destOrd="0" presId="urn:microsoft.com/office/officeart/2005/8/layout/orgChart1"/>
    <dgm:cxn modelId="{5B07B4CE-0E09-4A90-9554-6CDA0237CEBF}" type="presParOf" srcId="{122E69E9-CD4A-4C5B-8836-375D31127C02}" destId="{44109EE5-DE67-4015-AFA8-443853CB70CB}" srcOrd="0" destOrd="0" presId="urn:microsoft.com/office/officeart/2005/8/layout/orgChart1"/>
    <dgm:cxn modelId="{27DA6061-7C68-4213-8E38-162542F42145}" type="presParOf" srcId="{122E69E9-CD4A-4C5B-8836-375D31127C02}" destId="{039097E4-1B5E-47AE-9496-AD19CBFDC660}" srcOrd="1" destOrd="0" presId="urn:microsoft.com/office/officeart/2005/8/layout/orgChart1"/>
    <dgm:cxn modelId="{A2642753-8E4E-4A0B-95BC-FEE5AB3C2A9B}" type="presParOf" srcId="{039097E4-1B5E-47AE-9496-AD19CBFDC660}" destId="{C71E7B46-2392-4CFE-A9C9-E632152F0D95}" srcOrd="0" destOrd="0" presId="urn:microsoft.com/office/officeart/2005/8/layout/orgChart1"/>
    <dgm:cxn modelId="{6FE34EB8-82B3-421C-BDBA-434E0E4D73A7}" type="presParOf" srcId="{C71E7B46-2392-4CFE-A9C9-E632152F0D95}" destId="{7742C398-857A-46DA-ABD1-A061A0B6799D}" srcOrd="0" destOrd="0" presId="urn:microsoft.com/office/officeart/2005/8/layout/orgChart1"/>
    <dgm:cxn modelId="{AF874182-6C3F-460D-8235-6ADA2AAB4FA3}" type="presParOf" srcId="{C71E7B46-2392-4CFE-A9C9-E632152F0D95}" destId="{830DC9FA-CCC1-496D-9DA9-CC882ABE0574}" srcOrd="1" destOrd="0" presId="urn:microsoft.com/office/officeart/2005/8/layout/orgChart1"/>
    <dgm:cxn modelId="{6BE1BDC6-7926-4A6A-869B-06A4EE0039C2}" type="presParOf" srcId="{039097E4-1B5E-47AE-9496-AD19CBFDC660}" destId="{23B21A25-A338-4AC3-AC69-D2A56B6E1508}" srcOrd="1" destOrd="0" presId="urn:microsoft.com/office/officeart/2005/8/layout/orgChart1"/>
    <dgm:cxn modelId="{34C86B62-2EED-424B-8EF4-B75AAA32DE02}" type="presParOf" srcId="{039097E4-1B5E-47AE-9496-AD19CBFDC660}" destId="{5D72876C-271E-4C6E-AA49-6DB062F24E04}" srcOrd="2" destOrd="0" presId="urn:microsoft.com/office/officeart/2005/8/layout/orgChart1"/>
    <dgm:cxn modelId="{B9E9F0A6-40C7-4415-9886-329508C99756}" type="presParOf" srcId="{5D72876C-271E-4C6E-AA49-6DB062F24E04}" destId="{A3C69602-9B91-4365-A93A-6C4A309C5752}" srcOrd="0" destOrd="0" presId="urn:microsoft.com/office/officeart/2005/8/layout/orgChart1"/>
    <dgm:cxn modelId="{F790F316-19CF-4E5D-9652-236E110AE259}" type="presParOf" srcId="{5D72876C-271E-4C6E-AA49-6DB062F24E04}" destId="{0105B194-A4D4-4F6A-B7F7-FE8E4570F249}" srcOrd="1" destOrd="0" presId="urn:microsoft.com/office/officeart/2005/8/layout/orgChart1"/>
    <dgm:cxn modelId="{1E861949-4DD3-4853-BBE4-560A7FDBCA8F}" type="presParOf" srcId="{0105B194-A4D4-4F6A-B7F7-FE8E4570F249}" destId="{20CDD69A-BB02-4F79-B5D5-606CB0045BCF}" srcOrd="0" destOrd="0" presId="urn:microsoft.com/office/officeart/2005/8/layout/orgChart1"/>
    <dgm:cxn modelId="{BABDF839-A92C-4BB1-A6B1-9A0081576BBF}" type="presParOf" srcId="{20CDD69A-BB02-4F79-B5D5-606CB0045BCF}" destId="{8DF47C00-5521-4E04-8C36-DF448490CF8A}" srcOrd="0" destOrd="0" presId="urn:microsoft.com/office/officeart/2005/8/layout/orgChart1"/>
    <dgm:cxn modelId="{021A7A35-DB9A-4871-A5F9-C60D7A9217BF}" type="presParOf" srcId="{20CDD69A-BB02-4F79-B5D5-606CB0045BCF}" destId="{05EF7A87-DB3E-4F9C-B951-C55CB5A55C5D}" srcOrd="1" destOrd="0" presId="urn:microsoft.com/office/officeart/2005/8/layout/orgChart1"/>
    <dgm:cxn modelId="{6C6E4D2D-90BD-45C6-8F53-5B9251F8A8A8}" type="presParOf" srcId="{0105B194-A4D4-4F6A-B7F7-FE8E4570F249}" destId="{ECDDF10C-7656-4410-8E9D-163EC77D2ACD}" srcOrd="1" destOrd="0" presId="urn:microsoft.com/office/officeart/2005/8/layout/orgChart1"/>
    <dgm:cxn modelId="{789E1A48-1163-4AF0-B301-A3C1DBF349E4}" type="presParOf" srcId="{0105B194-A4D4-4F6A-B7F7-FE8E4570F249}" destId="{18C6088F-EE0E-45A1-AA11-0CDF470F5122}" srcOrd="2" destOrd="0" presId="urn:microsoft.com/office/officeart/2005/8/layout/orgChart1"/>
    <dgm:cxn modelId="{0A2CDCFA-C478-4633-AB92-2195B3A1F6FD}" type="presParOf" srcId="{18C6088F-EE0E-45A1-AA11-0CDF470F5122}" destId="{E514DF80-9BDA-4164-9A8E-043A45FC3DD6}" srcOrd="0" destOrd="0" presId="urn:microsoft.com/office/officeart/2005/8/layout/orgChart1"/>
    <dgm:cxn modelId="{3A6AAB81-DF97-4991-A2A8-2A081E1C795D}" type="presParOf" srcId="{18C6088F-EE0E-45A1-AA11-0CDF470F5122}" destId="{64C184C0-C569-404B-9629-0A7FEE0B95F6}" srcOrd="1" destOrd="0" presId="urn:microsoft.com/office/officeart/2005/8/layout/orgChart1"/>
    <dgm:cxn modelId="{07CE44DA-4CA1-41A1-9BC8-662980B01A8E}" type="presParOf" srcId="{64C184C0-C569-404B-9629-0A7FEE0B95F6}" destId="{413A932A-00CC-4073-A910-71CE3D6294C6}" srcOrd="0" destOrd="0" presId="urn:microsoft.com/office/officeart/2005/8/layout/orgChart1"/>
    <dgm:cxn modelId="{DF00C347-389B-42C6-93CF-8341839628FA}" type="presParOf" srcId="{413A932A-00CC-4073-A910-71CE3D6294C6}" destId="{D7D37BF4-54D7-4C62-AD0B-6403F2E591DC}" srcOrd="0" destOrd="0" presId="urn:microsoft.com/office/officeart/2005/8/layout/orgChart1"/>
    <dgm:cxn modelId="{3F254279-AFD3-480F-B868-82FF3D131FC6}" type="presParOf" srcId="{413A932A-00CC-4073-A910-71CE3D6294C6}" destId="{E76FC0BE-8019-4F1D-AC9C-8C2E95DDCD18}" srcOrd="1" destOrd="0" presId="urn:microsoft.com/office/officeart/2005/8/layout/orgChart1"/>
    <dgm:cxn modelId="{D8CC2931-F213-4E34-BEEE-63454A6180DD}" type="presParOf" srcId="{64C184C0-C569-404B-9629-0A7FEE0B95F6}" destId="{4CF46E7F-B675-4F20-A954-F67B7C74EA8C}" srcOrd="1" destOrd="0" presId="urn:microsoft.com/office/officeart/2005/8/layout/orgChart1"/>
    <dgm:cxn modelId="{4E91C3ED-E97F-4A7D-851A-1FE02E5BDA00}" type="presParOf" srcId="{64C184C0-C569-404B-9629-0A7FEE0B95F6}" destId="{930985F7-5154-46CF-982F-71490E9E4DF3}" srcOrd="2" destOrd="0" presId="urn:microsoft.com/office/officeart/2005/8/layout/orgChart1"/>
    <dgm:cxn modelId="{1A240FC1-4812-4B46-93DD-656C0B192976}" type="presParOf" srcId="{EF7A8342-40ED-4D6E-AC27-E9C6475D3211}" destId="{657DF852-6D35-4765-8BC8-87856F8C0F74}" srcOrd="6" destOrd="0" presId="urn:microsoft.com/office/officeart/2005/8/layout/orgChart1"/>
    <dgm:cxn modelId="{36C69768-0F4E-471F-BF45-B752EE939E18}" type="presParOf" srcId="{EF7A8342-40ED-4D6E-AC27-E9C6475D3211}" destId="{6672CFF5-3550-4052-8C2B-D0ACCD85C2AA}" srcOrd="7" destOrd="0" presId="urn:microsoft.com/office/officeart/2005/8/layout/orgChart1"/>
    <dgm:cxn modelId="{7D997C03-8297-4413-B8F8-16AAC01D7558}" type="presParOf" srcId="{6672CFF5-3550-4052-8C2B-D0ACCD85C2AA}" destId="{F8643F69-37A1-4ED0-8A92-E9A10DD720DF}" srcOrd="0" destOrd="0" presId="urn:microsoft.com/office/officeart/2005/8/layout/orgChart1"/>
    <dgm:cxn modelId="{44CCDED9-6DC6-4457-8693-EFF9A10C7D74}" type="presParOf" srcId="{F8643F69-37A1-4ED0-8A92-E9A10DD720DF}" destId="{4C779792-97E3-4CE0-8A0C-C224502886B4}" srcOrd="0" destOrd="0" presId="urn:microsoft.com/office/officeart/2005/8/layout/orgChart1"/>
    <dgm:cxn modelId="{27DE564E-E9BD-4CB9-B281-3CB5B4FCD3D6}" type="presParOf" srcId="{F8643F69-37A1-4ED0-8A92-E9A10DD720DF}" destId="{A5779445-32E1-40FD-96A5-E4AA95E2CC3E}" srcOrd="1" destOrd="0" presId="urn:microsoft.com/office/officeart/2005/8/layout/orgChart1"/>
    <dgm:cxn modelId="{113A5DFC-8A89-41A1-9D05-345276A36EFC}" type="presParOf" srcId="{6672CFF5-3550-4052-8C2B-D0ACCD85C2AA}" destId="{68C9B9B3-1F3C-4377-9BCB-B4DCB60FEF1E}" srcOrd="1" destOrd="0" presId="urn:microsoft.com/office/officeart/2005/8/layout/orgChart1"/>
    <dgm:cxn modelId="{0A72EFA7-D349-40AC-853D-1B84E8986EF8}" type="presParOf" srcId="{6672CFF5-3550-4052-8C2B-D0ACCD85C2AA}" destId="{99867C36-15C8-45FA-9E64-40020B8B983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DF852-6D35-4765-8BC8-87856F8C0F74}">
      <dsp:nvSpPr>
        <dsp:cNvPr id="0" name=""/>
        <dsp:cNvSpPr/>
      </dsp:nvSpPr>
      <dsp:spPr>
        <a:xfrm>
          <a:off x="5710055" y="626078"/>
          <a:ext cx="1489530" cy="353926"/>
        </a:xfrm>
        <a:custGeom>
          <a:avLst/>
          <a:gdLst/>
          <a:ahLst/>
          <a:cxnLst/>
          <a:rect l="0" t="0" r="0" b="0"/>
          <a:pathLst>
            <a:path>
              <a:moveTo>
                <a:pt x="0" y="312811"/>
              </a:moveTo>
              <a:lnTo>
                <a:pt x="1474368" y="0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14DF80-9BDA-4164-9A8E-043A45FC3DD6}">
      <dsp:nvSpPr>
        <dsp:cNvPr id="0" name=""/>
        <dsp:cNvSpPr/>
      </dsp:nvSpPr>
      <dsp:spPr>
        <a:xfrm>
          <a:off x="8639097" y="3952093"/>
          <a:ext cx="694483" cy="546358"/>
        </a:xfrm>
        <a:custGeom>
          <a:avLst/>
          <a:gdLst/>
          <a:ahLst/>
          <a:cxnLst/>
          <a:rect l="0" t="0" r="0" b="0"/>
          <a:pathLst>
            <a:path>
              <a:moveTo>
                <a:pt x="585275" y="0"/>
              </a:moveTo>
              <a:lnTo>
                <a:pt x="0" y="460443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69602-9B91-4365-A93A-6C4A309C5752}">
      <dsp:nvSpPr>
        <dsp:cNvPr id="0" name=""/>
        <dsp:cNvSpPr/>
      </dsp:nvSpPr>
      <dsp:spPr>
        <a:xfrm>
          <a:off x="8334267" y="3202603"/>
          <a:ext cx="426496" cy="463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0262"/>
              </a:lnTo>
              <a:lnTo>
                <a:pt x="359429" y="390262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109EE5-DE67-4015-AFA8-443853CB70CB}">
      <dsp:nvSpPr>
        <dsp:cNvPr id="0" name=""/>
        <dsp:cNvSpPr/>
      </dsp:nvSpPr>
      <dsp:spPr>
        <a:xfrm>
          <a:off x="6918561" y="2916194"/>
          <a:ext cx="842888" cy="369690"/>
        </a:xfrm>
        <a:custGeom>
          <a:avLst/>
          <a:gdLst/>
          <a:ahLst/>
          <a:cxnLst/>
          <a:rect l="0" t="0" r="0" b="0"/>
          <a:pathLst>
            <a:path>
              <a:moveTo>
                <a:pt x="0" y="311556"/>
              </a:moveTo>
              <a:lnTo>
                <a:pt x="710343" y="0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8C7EA-8C19-423F-AAC6-948E0FC8A5B4}">
      <dsp:nvSpPr>
        <dsp:cNvPr id="0" name=""/>
        <dsp:cNvSpPr/>
      </dsp:nvSpPr>
      <dsp:spPr>
        <a:xfrm>
          <a:off x="5710055" y="980004"/>
          <a:ext cx="635689" cy="20194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1908"/>
              </a:lnTo>
              <a:lnTo>
                <a:pt x="535726" y="1701908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74D0E-E7CB-4FD2-ACD0-DC670B579B68}">
      <dsp:nvSpPr>
        <dsp:cNvPr id="0" name=""/>
        <dsp:cNvSpPr/>
      </dsp:nvSpPr>
      <dsp:spPr>
        <a:xfrm>
          <a:off x="5710055" y="980004"/>
          <a:ext cx="620750" cy="1225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3036"/>
              </a:lnTo>
              <a:lnTo>
                <a:pt x="523136" y="1033036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F8FA2C-0774-4C54-9C61-C52DF431DCF5}">
      <dsp:nvSpPr>
        <dsp:cNvPr id="0" name=""/>
        <dsp:cNvSpPr/>
      </dsp:nvSpPr>
      <dsp:spPr>
        <a:xfrm>
          <a:off x="7463104" y="4951413"/>
          <a:ext cx="406264" cy="4630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2379" y="390262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460062-54C3-47AF-A356-454A91C22CA0}">
      <dsp:nvSpPr>
        <dsp:cNvPr id="0" name=""/>
        <dsp:cNvSpPr/>
      </dsp:nvSpPr>
      <dsp:spPr>
        <a:xfrm>
          <a:off x="6657771" y="4118646"/>
          <a:ext cx="91440" cy="546358"/>
        </a:xfrm>
        <a:custGeom>
          <a:avLst/>
          <a:gdLst/>
          <a:ahLst/>
          <a:cxnLst/>
          <a:rect l="0" t="0" r="0" b="0"/>
          <a:pathLst>
            <a:path>
              <a:moveTo>
                <a:pt x="71314" y="0"/>
              </a:moveTo>
              <a:lnTo>
                <a:pt x="45720" y="460443"/>
              </a:lnTo>
            </a:path>
          </a:pathLst>
        </a:custGeom>
        <a:noFill/>
        <a:ln w="25400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DA929C-B7AC-4B8D-8BF1-453B2F34EF9F}">
      <dsp:nvSpPr>
        <dsp:cNvPr id="0" name=""/>
        <dsp:cNvSpPr/>
      </dsp:nvSpPr>
      <dsp:spPr>
        <a:xfrm>
          <a:off x="5710055" y="980004"/>
          <a:ext cx="450990" cy="28522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3717"/>
              </a:lnTo>
              <a:lnTo>
                <a:pt x="380071" y="2403717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CA42E-F935-451E-AD03-3C88626169EB}">
      <dsp:nvSpPr>
        <dsp:cNvPr id="0" name=""/>
        <dsp:cNvSpPr/>
      </dsp:nvSpPr>
      <dsp:spPr>
        <a:xfrm>
          <a:off x="3727492" y="980004"/>
          <a:ext cx="91440" cy="2737858"/>
        </a:xfrm>
        <a:custGeom>
          <a:avLst/>
          <a:gdLst/>
          <a:ahLst/>
          <a:cxnLst/>
          <a:rect l="0" t="0" r="0" b="0"/>
          <a:pathLst>
            <a:path>
              <a:moveTo>
                <a:pt x="63050" y="0"/>
              </a:moveTo>
              <a:lnTo>
                <a:pt x="63050" y="2401834"/>
              </a:lnTo>
              <a:lnTo>
                <a:pt x="45720" y="2401834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E44DE4-7508-46E6-AD1F-24F950BD887C}">
      <dsp:nvSpPr>
        <dsp:cNvPr id="0" name=""/>
        <dsp:cNvSpPr/>
      </dsp:nvSpPr>
      <dsp:spPr>
        <a:xfrm>
          <a:off x="3688630" y="980004"/>
          <a:ext cx="105329" cy="1748019"/>
        </a:xfrm>
        <a:custGeom>
          <a:avLst/>
          <a:gdLst/>
          <a:ahLst/>
          <a:cxnLst/>
          <a:rect l="0" t="0" r="0" b="0"/>
          <a:pathLst>
            <a:path>
              <a:moveTo>
                <a:pt x="134486" y="0"/>
              </a:moveTo>
              <a:lnTo>
                <a:pt x="134486" y="1473142"/>
              </a:lnTo>
              <a:lnTo>
                <a:pt x="45720" y="1473142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E0C0CE-DBE8-438B-B6C1-AED0D27BAD7A}">
      <dsp:nvSpPr>
        <dsp:cNvPr id="0" name=""/>
        <dsp:cNvSpPr/>
      </dsp:nvSpPr>
      <dsp:spPr>
        <a:xfrm>
          <a:off x="3636870" y="980004"/>
          <a:ext cx="157089" cy="685862"/>
        </a:xfrm>
        <a:custGeom>
          <a:avLst/>
          <a:gdLst/>
          <a:ahLst/>
          <a:cxnLst/>
          <a:rect l="0" t="0" r="0" b="0"/>
          <a:pathLst>
            <a:path>
              <a:moveTo>
                <a:pt x="132386" y="0"/>
              </a:moveTo>
              <a:lnTo>
                <a:pt x="132386" y="578009"/>
              </a:lnTo>
              <a:lnTo>
                <a:pt x="0" y="578009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6287D3-EDA3-46F2-99FA-493F4128AE4C}">
      <dsp:nvSpPr>
        <dsp:cNvPr id="0" name=""/>
        <dsp:cNvSpPr/>
      </dsp:nvSpPr>
      <dsp:spPr>
        <a:xfrm>
          <a:off x="1289558" y="980004"/>
          <a:ext cx="978577" cy="2226442"/>
        </a:xfrm>
        <a:custGeom>
          <a:avLst/>
          <a:gdLst/>
          <a:ahLst/>
          <a:cxnLst/>
          <a:rect l="0" t="0" r="0" b="0"/>
          <a:pathLst>
            <a:path>
              <a:moveTo>
                <a:pt x="642943" y="0"/>
              </a:moveTo>
              <a:lnTo>
                <a:pt x="642943" y="2059088"/>
              </a:lnTo>
              <a:lnTo>
                <a:pt x="0" y="2059088"/>
              </a:lnTo>
              <a:lnTo>
                <a:pt x="0" y="2160464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452AD-9E88-4DD5-8D37-9D1AA5FB83D6}">
      <dsp:nvSpPr>
        <dsp:cNvPr id="0" name=""/>
        <dsp:cNvSpPr/>
      </dsp:nvSpPr>
      <dsp:spPr>
        <a:xfrm>
          <a:off x="1371597" y="980004"/>
          <a:ext cx="896538" cy="1245951"/>
        </a:xfrm>
        <a:custGeom>
          <a:avLst/>
          <a:gdLst/>
          <a:ahLst/>
          <a:cxnLst/>
          <a:rect l="0" t="0" r="0" b="0"/>
          <a:pathLst>
            <a:path>
              <a:moveTo>
                <a:pt x="642943" y="0"/>
              </a:moveTo>
              <a:lnTo>
                <a:pt x="642943" y="1130396"/>
              </a:lnTo>
              <a:lnTo>
                <a:pt x="0" y="1130396"/>
              </a:lnTo>
              <a:lnTo>
                <a:pt x="0" y="1231771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455057-6ECC-4AC3-B35F-74F2302C5070}">
      <dsp:nvSpPr>
        <dsp:cNvPr id="0" name=""/>
        <dsp:cNvSpPr/>
      </dsp:nvSpPr>
      <dsp:spPr>
        <a:xfrm>
          <a:off x="1517390" y="980004"/>
          <a:ext cx="750745" cy="313525"/>
        </a:xfrm>
        <a:custGeom>
          <a:avLst/>
          <a:gdLst/>
          <a:ahLst/>
          <a:cxnLst/>
          <a:rect l="0" t="0" r="0" b="0"/>
          <a:pathLst>
            <a:path>
              <a:moveTo>
                <a:pt x="632690" y="0"/>
              </a:moveTo>
              <a:lnTo>
                <a:pt x="632690" y="162847"/>
              </a:lnTo>
              <a:lnTo>
                <a:pt x="0" y="162847"/>
              </a:lnTo>
              <a:lnTo>
                <a:pt x="0" y="264223"/>
              </a:lnTo>
            </a:path>
          </a:pathLst>
        </a:custGeom>
        <a:noFill/>
        <a:ln w="25400" cap="flat" cmpd="sng" algn="ctr">
          <a:solidFill>
            <a:srgbClr val="0BD0D9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924A60-F374-4E9C-BCB0-6F08E1B93EBD}">
      <dsp:nvSpPr>
        <dsp:cNvPr id="0" name=""/>
        <dsp:cNvSpPr/>
      </dsp:nvSpPr>
      <dsp:spPr>
        <a:xfrm>
          <a:off x="1695318" y="407187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Е </a:t>
          </a:r>
          <a:r>
            <a:rPr lang="ru-RU" sz="11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кв</a:t>
          </a:r>
          <a:endParaRPr lang="ru-RU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1695318" y="407187"/>
        <a:ext cx="1145633" cy="572816"/>
      </dsp:txXfrm>
    </dsp:sp>
    <dsp:sp modelId="{47E302D1-4373-43FC-B940-53E56073B006}">
      <dsp:nvSpPr>
        <dsp:cNvPr id="0" name=""/>
        <dsp:cNvSpPr/>
      </dsp:nvSpPr>
      <dsp:spPr>
        <a:xfrm>
          <a:off x="944573" y="1293530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р</a:t>
          </a:r>
          <a:r>
            <a:rPr lang="ru-RU" sz="11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ф</a:t>
          </a:r>
          <a:r>
            <a:rPr lang="ru-RU" sz="1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с</a:t>
          </a:r>
          <a:endParaRPr lang="ru-RU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944573" y="1293530"/>
        <a:ext cx="1145633" cy="572816"/>
      </dsp:txXfrm>
    </dsp:sp>
    <dsp:sp modelId="{8E345629-E51F-4C56-9649-77ACA9291843}">
      <dsp:nvSpPr>
        <dsp:cNvPr id="0" name=""/>
        <dsp:cNvSpPr/>
      </dsp:nvSpPr>
      <dsp:spPr>
        <a:xfrm>
          <a:off x="798780" y="2225955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ch</a:t>
          </a: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λ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798780" y="2225955"/>
        <a:ext cx="1145633" cy="572816"/>
      </dsp:txXfrm>
    </dsp:sp>
    <dsp:sp modelId="{D962D0A5-709C-472F-99AB-B1D6B6924B0B}">
      <dsp:nvSpPr>
        <dsp:cNvPr id="0" name=""/>
        <dsp:cNvSpPr/>
      </dsp:nvSpPr>
      <dsp:spPr>
        <a:xfrm>
          <a:off x="716741" y="3206446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h</a:t>
          </a: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ν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716741" y="3206446"/>
        <a:ext cx="1145633" cy="572816"/>
      </dsp:txXfrm>
    </dsp:sp>
    <dsp:sp modelId="{035109E8-1942-4D15-BD85-BD356DEC7705}">
      <dsp:nvSpPr>
        <dsp:cNvPr id="0" name=""/>
        <dsp:cNvSpPr/>
      </dsp:nvSpPr>
      <dsp:spPr>
        <a:xfrm flipH="1">
          <a:off x="2882069" y="407187"/>
          <a:ext cx="318554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=</a:t>
          </a:r>
        </a:p>
      </dsp:txBody>
      <dsp:txXfrm>
        <a:off x="2882069" y="407187"/>
        <a:ext cx="318554" cy="572816"/>
      </dsp:txXfrm>
    </dsp:sp>
    <dsp:sp modelId="{270F247D-DACC-45C6-9B35-2023589614F3}">
      <dsp:nvSpPr>
        <dsp:cNvPr id="0" name=""/>
        <dsp:cNvSpPr/>
      </dsp:nvSpPr>
      <dsp:spPr>
        <a:xfrm>
          <a:off x="3221142" y="407187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А </a:t>
          </a:r>
          <a:r>
            <a:rPr lang="ru-RU" sz="11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вых</a:t>
          </a:r>
          <a:endParaRPr lang="ru-RU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3221142" y="407187"/>
        <a:ext cx="1145633" cy="572816"/>
      </dsp:txXfrm>
    </dsp:sp>
    <dsp:sp modelId="{0DFD4947-285C-4FF7-971B-4A40E8656B0B}">
      <dsp:nvSpPr>
        <dsp:cNvPr id="0" name=""/>
        <dsp:cNvSpPr/>
      </dsp:nvSpPr>
      <dsp:spPr>
        <a:xfrm>
          <a:off x="2491236" y="1379458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p</a:t>
          </a:r>
          <a:r>
            <a:rPr lang="en-US" sz="11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min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2491236" y="1379458"/>
        <a:ext cx="1145633" cy="572816"/>
      </dsp:txXfrm>
    </dsp:sp>
    <dsp:sp modelId="{285A72B3-9533-44E6-8733-A14D3FCF32A7}">
      <dsp:nvSpPr>
        <dsp:cNvPr id="0" name=""/>
        <dsp:cNvSpPr/>
      </dsp:nvSpPr>
      <dsp:spPr>
        <a:xfrm>
          <a:off x="2542996" y="2441615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h</a:t>
          </a: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ν</a:t>
          </a:r>
          <a:r>
            <a:rPr lang="en-US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min</a:t>
          </a:r>
          <a:endParaRPr lang="ru-RU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2542996" y="2441615"/>
        <a:ext cx="1145633" cy="572816"/>
      </dsp:txXfrm>
    </dsp:sp>
    <dsp:sp modelId="{0B2AC2BB-AA6C-474C-B33F-A0CABADFA75B}">
      <dsp:nvSpPr>
        <dsp:cNvPr id="0" name=""/>
        <dsp:cNvSpPr/>
      </dsp:nvSpPr>
      <dsp:spPr>
        <a:xfrm>
          <a:off x="2627578" y="3431454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с</a:t>
          </a:r>
          <a:r>
            <a:rPr lang="en-US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h</a:t>
          </a:r>
          <a:r>
            <a:rPr lang="ru-RU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l-GR" sz="1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λ</a:t>
          </a:r>
          <a:r>
            <a:rPr lang="en-US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max</a:t>
          </a:r>
          <a:endParaRPr lang="ru-RU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2627578" y="3431454"/>
        <a:ext cx="1145633" cy="572816"/>
      </dsp:txXfrm>
    </dsp:sp>
    <dsp:sp modelId="{797C35C4-62C6-4E83-97DD-063D96D10992}">
      <dsp:nvSpPr>
        <dsp:cNvPr id="0" name=""/>
        <dsp:cNvSpPr/>
      </dsp:nvSpPr>
      <dsp:spPr>
        <a:xfrm>
          <a:off x="4407893" y="407187"/>
          <a:ext cx="412485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+</a:t>
          </a:r>
        </a:p>
      </dsp:txBody>
      <dsp:txXfrm>
        <a:off x="4407893" y="407187"/>
        <a:ext cx="412485" cy="572816"/>
      </dsp:txXfrm>
    </dsp:sp>
    <dsp:sp modelId="{7B970457-1571-47BB-9FAB-C31A47E3D6E5}">
      <dsp:nvSpPr>
        <dsp:cNvPr id="0" name=""/>
        <dsp:cNvSpPr/>
      </dsp:nvSpPr>
      <dsp:spPr>
        <a:xfrm>
          <a:off x="4831726" y="407187"/>
          <a:ext cx="1756657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Е</a:t>
          </a:r>
          <a:r>
            <a:rPr lang="ru-RU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ru-RU" sz="11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кин.мах</a:t>
          </a:r>
          <a:endParaRPr lang="ru-RU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4831726" y="407187"/>
        <a:ext cx="1756657" cy="572816"/>
      </dsp:txXfrm>
    </dsp:sp>
    <dsp:sp modelId="{6C71BDD5-3DC8-4BA0-8501-B5EE0AE0E308}">
      <dsp:nvSpPr>
        <dsp:cNvPr id="0" name=""/>
        <dsp:cNvSpPr/>
      </dsp:nvSpPr>
      <dsp:spPr>
        <a:xfrm>
          <a:off x="6161045" y="3545829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m</a:t>
          </a:r>
          <a:r>
            <a:rPr lang="el-GR" sz="2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υ²</a:t>
          </a:r>
          <a:r>
            <a:rPr lang="ru-RU" sz="2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sz="2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2</a:t>
          </a:r>
          <a:endParaRPr lang="ru-RU" sz="2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6161045" y="3545829"/>
        <a:ext cx="1145633" cy="572816"/>
      </dsp:txXfrm>
    </dsp:sp>
    <dsp:sp modelId="{7DC7CBF3-E529-4DA3-8892-BEBDD5703892}">
      <dsp:nvSpPr>
        <dsp:cNvPr id="0" name=""/>
        <dsp:cNvSpPr/>
      </dsp:nvSpPr>
      <dsp:spPr>
        <a:xfrm>
          <a:off x="6703491" y="4378596"/>
          <a:ext cx="1519225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Be</a:t>
          </a: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=m</a:t>
          </a: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υ²</a:t>
          </a: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R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6703491" y="4378596"/>
        <a:ext cx="1519225" cy="572816"/>
      </dsp:txXfrm>
    </dsp:sp>
    <dsp:sp modelId="{D6729CB0-47B5-4758-9B76-54259C0404B6}">
      <dsp:nvSpPr>
        <dsp:cNvPr id="0" name=""/>
        <dsp:cNvSpPr/>
      </dsp:nvSpPr>
      <dsp:spPr>
        <a:xfrm>
          <a:off x="6723735" y="5128087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=2</a:t>
          </a:r>
          <a:r>
            <a:rPr lang="el-GR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π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R</a:t>
          </a: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T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6723735" y="5128087"/>
        <a:ext cx="1145633" cy="572816"/>
      </dsp:txXfrm>
    </dsp:sp>
    <dsp:sp modelId="{77202FE4-8485-4246-AB77-10EFB38A70B3}">
      <dsp:nvSpPr>
        <dsp:cNvPr id="0" name=""/>
        <dsp:cNvSpPr/>
      </dsp:nvSpPr>
      <dsp:spPr>
        <a:xfrm>
          <a:off x="6330805" y="1919390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3</a:t>
          </a:r>
          <a:r>
            <a:rPr lang="ru-RU" sz="2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n-US" sz="24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2 </a:t>
          </a:r>
          <a:r>
            <a:rPr lang="en-US" sz="24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kT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6330805" y="1919390"/>
        <a:ext cx="1145633" cy="572816"/>
      </dsp:txXfrm>
    </dsp:sp>
    <dsp:sp modelId="{1E9FD746-7953-48E4-91BF-3895905193DA}">
      <dsp:nvSpPr>
        <dsp:cNvPr id="0" name=""/>
        <dsp:cNvSpPr/>
      </dsp:nvSpPr>
      <dsp:spPr>
        <a:xfrm>
          <a:off x="6345744" y="2713067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eU</a:t>
          </a: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3</a:t>
          </a:r>
          <a:endParaRPr lang="ru-RU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6345744" y="2713067"/>
        <a:ext cx="1145633" cy="572816"/>
      </dsp:txXfrm>
    </dsp:sp>
    <dsp:sp modelId="{7742C398-857A-46DA-ABD1-A061A0B6799D}">
      <dsp:nvSpPr>
        <dsp:cNvPr id="0" name=""/>
        <dsp:cNvSpPr/>
      </dsp:nvSpPr>
      <dsp:spPr>
        <a:xfrm>
          <a:off x="7761450" y="2629786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U=Ed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7761450" y="2629786"/>
        <a:ext cx="1145633" cy="572816"/>
      </dsp:txXfrm>
    </dsp:sp>
    <dsp:sp modelId="{8DF47C00-5521-4E04-8C36-DF448490CF8A}">
      <dsp:nvSpPr>
        <dsp:cNvPr id="0" name=""/>
        <dsp:cNvSpPr/>
      </dsp:nvSpPr>
      <dsp:spPr>
        <a:xfrm>
          <a:off x="8760763" y="3379277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U=q</a:t>
          </a: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/</a:t>
          </a:r>
          <a:r>
            <a:rPr lang="en-US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</a:t>
          </a:r>
          <a:endParaRPr lang="ru-RU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8760763" y="3379277"/>
        <a:ext cx="1145633" cy="572816"/>
      </dsp:txXfrm>
    </dsp:sp>
    <dsp:sp modelId="{D7D37BF4-54D7-4C62-AD0B-6403F2E591DC}">
      <dsp:nvSpPr>
        <dsp:cNvPr id="0" name=""/>
        <dsp:cNvSpPr/>
      </dsp:nvSpPr>
      <dsp:spPr>
        <a:xfrm>
          <a:off x="8639097" y="4212044"/>
          <a:ext cx="1517128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c=</a:t>
          </a:r>
          <a:r>
            <a:rPr lang="en-US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el-GR" sz="2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εε</a:t>
          </a:r>
          <a:r>
            <a:rPr lang="en-US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0</a:t>
          </a: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S</a:t>
          </a:r>
          <a:r>
            <a:rPr lang="ru-RU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/</a:t>
          </a: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d</a:t>
          </a:r>
          <a:endParaRPr lang="ru-RU" sz="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8639097" y="4212044"/>
        <a:ext cx="1517128" cy="572816"/>
      </dsp:txXfrm>
    </dsp:sp>
    <dsp:sp modelId="{4C779792-97E3-4CE0-8A0C-C224502886B4}">
      <dsp:nvSpPr>
        <dsp:cNvPr id="0" name=""/>
        <dsp:cNvSpPr/>
      </dsp:nvSpPr>
      <dsp:spPr>
        <a:xfrm>
          <a:off x="7199585" y="339669"/>
          <a:ext cx="1145633" cy="57281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34925" cap="flat" cmpd="sng" algn="ctr">
          <a:solidFill>
            <a:srgbClr val="0BD0D9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250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р</a:t>
          </a:r>
          <a:r>
            <a:rPr lang="ru-RU" sz="11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эл</a:t>
          </a:r>
          <a:r>
            <a:rPr lang="ru-RU" sz="11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Schoolbook"/>
              <a:ea typeface="+mn-ea"/>
              <a:cs typeface="+mn-cs"/>
            </a:rPr>
            <a:t> </a:t>
          </a:r>
          <a:r>
            <a:rPr lang="el-GR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/>
              <a:ea typeface="+mn-ea"/>
              <a:cs typeface="Times New Roman"/>
            </a:rPr>
            <a:t>υ</a:t>
          </a:r>
          <a:endParaRPr lang="ru-RU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entury Schoolbook"/>
            <a:ea typeface="+mn-ea"/>
            <a:cs typeface="+mn-cs"/>
          </a:endParaRPr>
        </a:p>
      </dsp:txBody>
      <dsp:txXfrm>
        <a:off x="7199585" y="339669"/>
        <a:ext cx="1145633" cy="57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63A8D-4AE4-45B5-B62C-6E2FA0326EB5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9EC9A-FB2B-4817-8226-E9519B59DC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51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3A403-19FE-4F3D-B425-1DF97CAAD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E97602-64FE-47C1-A103-0247EABCB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ED8EFD-08FB-4BC6-AF8F-ADA9E56F0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0A74E-9111-43D6-B969-3E0810A6CC31}" type="datetime1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2DD260-C4DB-40FA-AA24-1DDCA8E9E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69D0E7-C81B-4647-B81F-BC90580B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13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A78E7-9CC1-49CB-9C07-7875E2E7D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1635FF-7BE6-4F80-9BCD-57ED2D3F0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F2A47E-B4E4-4A7E-8B18-78D595B18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691C0-89E2-4861-849A-A0AA60E67939}" type="datetime1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10F030-03AA-4031-86DB-BFEDC8AF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9DB54F-7674-49B2-8DD8-2F3FDEFE0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0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448E67E-C0CE-4F1D-9DEE-A17FAC0733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8FAF7A-9786-42A1-9F77-D9B9857E7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14D6C-178A-4DB6-8A09-CF1FDF89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1CAA3-2542-49BF-A4CE-ED561F9B6FD0}" type="datetime1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1DA110-49E4-4FAB-916D-20D11AA3C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51FF-70F3-4779-A633-9D12F3A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17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799BA-ED15-4FBB-A3D3-FA1D1B1E7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EFBB72-3AE3-4DF0-B303-528E17964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EE8CFA-F001-4E9D-ACAC-ADA4CA4A4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745AF-933E-4AC3-A1F2-11BA026C01EF}" type="datetime1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E04BF-7986-4A17-BE27-B874E8D41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EF762-2BEA-4D7A-9662-81A91E62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91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D46F5-33BE-4D69-A383-A2F738D9A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488B4-5F54-4EF2-BA55-16D01E436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46515C-004E-43E0-83EC-64932BEA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1AA84-6793-4C0E-8332-53E040B0912F}" type="datetime1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3820C4-11DA-4016-945E-CD191F83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39260-2268-4631-9AF6-0C8A643CD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14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6170F-7DCA-405C-82FC-62A900149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69D54-F8B9-41F4-A9B1-0E9CD9FE5F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1BF8D4-1DDC-4766-B7C9-0C4272A4C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0A8BE-02A9-488A-A54A-18D0E32C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4F9A-6DC7-4C64-9844-A04A31CE83F2}" type="datetime1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0915B3-D974-44BF-B400-B1B9BE0A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E16340-0BCB-4B52-9078-ED0DC9C0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01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B0ADA-B8B5-4896-9119-2A46C5DE2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5EA756-B8A5-4BEB-B621-3ACA63A2E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1CDEA0-3B15-40C1-A1A7-249FAC8BD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346F39-EE0D-4D04-973B-C52D68CBE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E4AFE8-10E3-4BD2-89EF-7793938A8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A5A43D-0FE1-4E6F-BA2B-B5255EB9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257E1-13DF-43DB-9289-909C1458AC49}" type="datetime1">
              <a:rPr lang="ru-RU" smtClean="0"/>
              <a:t>12.02.2023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A18C70-3C5C-41D2-A789-05FE22F84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E62868-A25D-48E8-B515-2A22C806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242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9C472-5DE2-48F3-88D4-6FB1C7E9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F8A9DD-D0C5-4AD0-B4B1-669F58ED7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E51FD-DE81-4174-B711-E77273CBFE77}" type="datetime1">
              <a:rPr lang="ru-RU" smtClean="0"/>
              <a:t>12.02.2023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51FF6D-B608-45C6-A07B-643ADA96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C76954-5079-4E5D-A89F-F338FAB6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54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9A5EA0-5F9E-47D8-B75D-B7520D3F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A77703-9A8A-426F-AAFF-C961C3111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3B7BB0-AD11-4E0D-A523-62E8BBED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59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FAF39-9C39-4418-923E-317D0B757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65595D-6AEB-40A5-90C3-9ABC56814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6EF555-89FE-4F97-8519-C1DDA820F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8E32AF-CE5E-423F-90F7-289A58039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495A-FFFA-4681-8ACD-2241698E05AF}" type="datetime1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878597-B607-41DA-8A63-1BCE67B3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C131F3-2CFA-4249-A59D-5F74097D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4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B7C08-223F-432B-BF6D-83FAF1469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BC743C-914B-4466-856C-2843CEC727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B34E57-61F7-4FBF-B2C7-FC3E8C269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90023E-BCF0-4D6F-9CBA-A8F94446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9B089-9004-4DDD-B2DB-06653CD3CC93}" type="datetime1">
              <a:rPr lang="ru-RU" smtClean="0"/>
              <a:t>12.02.2023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1C225-1869-47EA-893A-CBDD0FA83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B3CDCD-AD06-4E88-B171-57CF6D38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71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C3E92-A0D9-4295-84D6-F36EB4E4B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52EA6B-3D62-453B-A49A-230F74B74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19298D-18CB-4E17-91E4-6CD0907D5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8C521-9D00-43C5-887C-73C4227A0994}" type="datetime1">
              <a:rPr lang="ru-RU" smtClean="0"/>
              <a:t>12.02.2023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35CC99-F440-48E5-97D2-2329F0251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18C85-5F1F-42D8-90C1-1D9B5D553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8968B-160F-49C0-BDF8-057CD9DF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21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ru.wikipedia.org/wiki/%D0%9D%D0%BE%D0%B1%D0%B5%D0%BB%D0%B5%D0%B2%D1%81%D0%BA%D0%B0%D1%8F_%D0%BF%D1%80%D0%B5%D0%BC%D0%B8%D1%8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B42A8A6-DB2B-4373-80DD-2ADB595F581C}"/>
              </a:ext>
            </a:extLst>
          </p:cNvPr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0EDB387-DD85-4C63-BA00-5D5C3737A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1CC4F7EF-DD48-434E-9B3F-72D932B2666E}"/>
                </a:ext>
              </a:extLst>
            </p:cNvPr>
            <p:cNvGrpSpPr/>
            <p:nvPr/>
          </p:nvGrpSpPr>
          <p:grpSpPr>
            <a:xfrm>
              <a:off x="2591727" y="130567"/>
              <a:ext cx="9419213" cy="3133993"/>
              <a:chOff x="2591727" y="130567"/>
              <a:chExt cx="9419213" cy="3133993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D567C40F-3D5A-4001-B1F7-E88778BC82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6570" y="130567"/>
                <a:ext cx="5257800" cy="1400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11A74813-B7C4-4D65-A605-022502EBFB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5228" y="196676"/>
                <a:ext cx="965712" cy="468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4642010D-2B33-4A78-AA56-37AEEE0DCED3}"/>
                  </a:ext>
                </a:extLst>
              </p:cNvPr>
              <p:cNvSpPr/>
              <p:nvPr/>
            </p:nvSpPr>
            <p:spPr>
              <a:xfrm>
                <a:off x="2591727" y="1530742"/>
                <a:ext cx="682751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Courier New" panose="02070309020205020404" pitchFamily="49" charset="0"/>
                    <a:cs typeface="Courier New" panose="02070309020205020404" pitchFamily="49" charset="0"/>
                  </a:rPr>
                  <a:t>КВАНТОВАЯ ФИЗИКА</a:t>
                </a:r>
                <a:endParaRPr lang="ru-RU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D3688ED7-7A85-4931-9A8D-2821F0A54511}"/>
                  </a:ext>
                </a:extLst>
              </p:cNvPr>
              <p:cNvSpPr/>
              <p:nvPr/>
            </p:nvSpPr>
            <p:spPr>
              <a:xfrm>
                <a:off x="4464792" y="2556674"/>
                <a:ext cx="3262433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0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Courier New" panose="02070309020205020404" pitchFamily="49" charset="0"/>
                    <a:cs typeface="Courier New" panose="02070309020205020404" pitchFamily="49" charset="0"/>
                  </a:rPr>
                  <a:t>ФОТОЭФФЕКТ</a:t>
                </a:r>
              </a:p>
            </p:txBody>
          </p:sp>
        </p:grpSp>
      </p:grpSp>
      <p:sp>
        <p:nvSpPr>
          <p:cNvPr id="9" name="Дата 8">
            <a:extLst>
              <a:ext uri="{FF2B5EF4-FFF2-40B4-BE49-F238E27FC236}">
                <a16:creationId xmlns:a16="http://schemas.microsoft.com/office/drawing/2014/main" id="{4C7CA025-CE33-467B-A81A-A5D6BA23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CA5C4-36E2-49D4-A15C-80F032ED2F31}" type="datetime1">
              <a:rPr lang="ru-RU" smtClean="0"/>
              <a:t>12.02.2023</a:t>
            </a:fld>
            <a:endParaRPr lang="ru-RU"/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D961C4C7-DE3B-4444-8BD8-2D0DBD776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0EA53B98-B75A-4928-93CF-E69587F5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</a:t>
            </a:fld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4B920C9-23DE-4E41-9D17-16738620FF70}"/>
              </a:ext>
            </a:extLst>
          </p:cNvPr>
          <p:cNvSpPr/>
          <p:nvPr/>
        </p:nvSpPr>
        <p:spPr>
          <a:xfrm>
            <a:off x="4772571" y="3075057"/>
            <a:ext cx="26468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Часть -1</a:t>
            </a:r>
          </a:p>
        </p:txBody>
      </p:sp>
    </p:spTree>
    <p:extLst>
      <p:ext uri="{BB962C8B-B14F-4D97-AF65-F5344CB8AC3E}">
        <p14:creationId xmlns:p14="http://schemas.microsoft.com/office/powerpoint/2010/main" val="264491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10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B660EDC-5948-4FEF-BA48-60DA36388482}"/>
              </a:ext>
            </a:extLst>
          </p:cNvPr>
          <p:cNvSpPr/>
          <p:nvPr/>
        </p:nvSpPr>
        <p:spPr>
          <a:xfrm>
            <a:off x="244415" y="836611"/>
            <a:ext cx="11695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/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Исследуя зависимость силы тока в баллоне от напряжения между электродами при постоянном световом потоке на один из них, он установил </a:t>
            </a:r>
            <a:r>
              <a:rPr lang="ru-RU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первый закон фотоэффекта</a:t>
            </a:r>
            <a:r>
              <a:rPr lang="ru-RU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84BEA29-189A-4D2F-A6FE-BF4DF52715CB}"/>
              </a:ext>
            </a:extLst>
          </p:cNvPr>
          <p:cNvSpPr/>
          <p:nvPr/>
        </p:nvSpPr>
        <p:spPr>
          <a:xfrm>
            <a:off x="3041330" y="136525"/>
            <a:ext cx="61093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Первый закон фотоэффекта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6A2A43E-1F13-49B0-BA3E-B49CADD7BE1C}"/>
              </a:ext>
            </a:extLst>
          </p:cNvPr>
          <p:cNvSpPr/>
          <p:nvPr/>
        </p:nvSpPr>
        <p:spPr>
          <a:xfrm>
            <a:off x="244415" y="2036940"/>
            <a:ext cx="6372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Courier New" panose="02070309020205020404" pitchFamily="49" charset="0"/>
              </a:rPr>
              <a:t>Фототок, насыщения пропорционален световому потоку, падающему на металл: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FE144D-DC11-48CB-9C34-3E98BB786C4D}"/>
                  </a:ext>
                </a:extLst>
              </p:cNvPr>
              <p:cNvSpPr txBox="1"/>
              <p:nvPr/>
            </p:nvSpPr>
            <p:spPr>
              <a:xfrm>
                <a:off x="2222035" y="2769536"/>
                <a:ext cx="176663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н</m:t>
                          </m:r>
                        </m:sub>
                      </m:sSub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Ф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FE144D-DC11-48CB-9C34-3E98BB786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035" y="2769536"/>
                <a:ext cx="1766637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202B7D8-D78D-46B8-BBEF-4A19C7FC71B3}"/>
              </a:ext>
            </a:extLst>
          </p:cNvPr>
          <p:cNvSpPr/>
          <p:nvPr/>
        </p:nvSpPr>
        <p:spPr>
          <a:xfrm>
            <a:off x="323496" y="3377393"/>
            <a:ext cx="59062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где </a:t>
            </a:r>
            <a:r>
              <a:rPr lang="el-GR" sz="2400" dirty="0">
                <a:solidFill>
                  <a:srgbClr val="000000"/>
                </a:solidFill>
                <a:latin typeface="Courier New" panose="02070309020205020404" pitchFamily="49" charset="0"/>
              </a:rPr>
              <a:t>ν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— коэффициент пропорциональности, называемый </a:t>
            </a:r>
            <a:r>
              <a:rPr lang="ru-RU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фоточувствительностью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вещества.</a:t>
            </a:r>
          </a:p>
          <a:p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Следовательно, число электронов, выбиваемых за 1 с из вещества, пропорционально интенсивности света, падающего на это вещество.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7601C2-DD9E-46BD-9E92-D08CA77D0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61" y="1899585"/>
            <a:ext cx="2639990" cy="259049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8608F7-E880-468F-89E5-D91E34A27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96" y="3326214"/>
            <a:ext cx="3936508" cy="32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71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11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C3CFE0-AB99-4008-B274-C12AB2355190}"/>
              </a:ext>
            </a:extLst>
          </p:cNvPr>
          <p:cNvSpPr/>
          <p:nvPr/>
        </p:nvSpPr>
        <p:spPr>
          <a:xfrm>
            <a:off x="3041317" y="81085"/>
            <a:ext cx="61093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Второй закон фотоэффекта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8C72AC-05F0-4677-A09A-CFE22CC1435A}"/>
              </a:ext>
            </a:extLst>
          </p:cNvPr>
          <p:cNvSpPr/>
          <p:nvPr/>
        </p:nvSpPr>
        <p:spPr>
          <a:xfrm>
            <a:off x="252323" y="665860"/>
            <a:ext cx="8460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2400" b="1" i="1" dirty="0">
                <a:solidFill>
                  <a:srgbClr val="FF0000"/>
                </a:solidFill>
                <a:latin typeface="Courier New" panose="02070309020205020404" pitchFamily="49" charset="0"/>
              </a:rPr>
              <a:t>Кинетическая энергия фотоэлектронов не зависит от интенсивности падающего света, а зависит от его частоты.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87CBB4-52DF-473D-91F7-09A2976FB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23" y="1703896"/>
            <a:ext cx="4474341" cy="3010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8AB8E1-B05E-40D5-9A92-7544B46FD6DB}"/>
                  </a:ext>
                </a:extLst>
              </p:cNvPr>
              <p:cNvSpPr txBox="1"/>
              <p:nvPr/>
            </p:nvSpPr>
            <p:spPr>
              <a:xfrm>
                <a:off x="1185744" y="4813181"/>
                <a:ext cx="2395656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з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8AB8E1-B05E-40D5-9A92-7544B46FD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744" y="4813181"/>
                <a:ext cx="2395656" cy="1107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32B02D-F22C-41D0-86BC-040E2C6DF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73" y="697714"/>
            <a:ext cx="1815588" cy="18155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18DE52-B53C-416C-B7A9-336DF1227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02" y="1990261"/>
            <a:ext cx="5055665" cy="39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74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12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C3CFE0-AB99-4008-B274-C12AB2355190}"/>
              </a:ext>
            </a:extLst>
          </p:cNvPr>
          <p:cNvSpPr/>
          <p:nvPr/>
        </p:nvSpPr>
        <p:spPr>
          <a:xfrm>
            <a:off x="3041318" y="81085"/>
            <a:ext cx="61093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Третий закон фотоэффекта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2E30013-22AF-4EEA-908C-1D163CC9EC08}"/>
              </a:ext>
            </a:extLst>
          </p:cNvPr>
          <p:cNvSpPr/>
          <p:nvPr/>
        </p:nvSpPr>
        <p:spPr>
          <a:xfrm>
            <a:off x="278921" y="774145"/>
            <a:ext cx="11660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Courier New" panose="02070309020205020404" pitchFamily="49" charset="0"/>
              </a:rPr>
              <a:t>Для каждого вещества существует красная граница фотоэффекта.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4CEDE3-9656-497C-92A6-BB4010F07F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22" y="1506485"/>
            <a:ext cx="3466471" cy="274196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36D44B6-A558-4E67-8F0A-120155586B32}"/>
              </a:ext>
            </a:extLst>
          </p:cNvPr>
          <p:cNvSpPr/>
          <p:nvPr/>
        </p:nvSpPr>
        <p:spPr>
          <a:xfrm>
            <a:off x="2912899" y="4665904"/>
            <a:ext cx="68499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Четверты</a:t>
            </a:r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й закон фотоэффекта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CACF911-8DA4-462F-BE8E-DB5C9904FA56}"/>
              </a:ext>
            </a:extLst>
          </p:cNvPr>
          <p:cNvSpPr/>
          <p:nvPr/>
        </p:nvSpPr>
        <p:spPr>
          <a:xfrm>
            <a:off x="278921" y="5333938"/>
            <a:ext cx="9033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Courier New" panose="02070309020205020404" pitchFamily="49" charset="0"/>
              </a:rPr>
              <a:t>Фотоэффект практически безынерционен (</a:t>
            </a:r>
            <a:r>
              <a:rPr lang="en-US" sz="2400" b="1" i="1" dirty="0">
                <a:solidFill>
                  <a:srgbClr val="FF0000"/>
                </a:solidFill>
                <a:latin typeface="Courier New" panose="02070309020205020404" pitchFamily="49" charset="0"/>
              </a:rPr>
              <a:t>t</a:t>
            </a:r>
            <a:r>
              <a:rPr lang="ru-RU" sz="2400" b="1" i="1" dirty="0">
                <a:solidFill>
                  <a:srgbClr val="FF0000"/>
                </a:solidFill>
                <a:latin typeface="Courier New" panose="02070309020205020404" pitchFamily="49" charset="0"/>
              </a:rPr>
              <a:t>=10</a:t>
            </a:r>
            <a:r>
              <a:rPr lang="en-US" sz="2400" b="1" i="1" baseline="30000" dirty="0">
                <a:solidFill>
                  <a:srgbClr val="FF0000"/>
                </a:solidFill>
                <a:latin typeface="Courier New" panose="02070309020205020404" pitchFamily="49" charset="0"/>
              </a:rPr>
              <a:t>-</a:t>
            </a:r>
            <a:r>
              <a:rPr lang="ru-RU" sz="2400" b="1" i="1" baseline="30000" dirty="0">
                <a:solidFill>
                  <a:srgbClr val="FF0000"/>
                </a:solidFill>
                <a:latin typeface="Courier New" panose="02070309020205020404" pitchFamily="49" charset="0"/>
              </a:rPr>
              <a:t>9</a:t>
            </a:r>
            <a:r>
              <a:rPr lang="en-US" sz="2400" b="1" i="1" baseline="30000" dirty="0">
                <a:solidFill>
                  <a:srgbClr val="FF0000"/>
                </a:solidFill>
                <a:latin typeface="Courier New" panose="02070309020205020404" pitchFamily="49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Courier New" panose="02070309020205020404" pitchFamily="49" charset="0"/>
              </a:rPr>
              <a:t>с).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2A129E-5C4D-4B20-B452-71264772BCA7}"/>
                  </a:ext>
                </a:extLst>
              </p:cNvPr>
              <p:cNvSpPr txBox="1"/>
              <p:nvPr/>
            </p:nvSpPr>
            <p:spPr>
              <a:xfrm>
                <a:off x="6119363" y="2448190"/>
                <a:ext cx="4313617" cy="11099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А= </m:t>
                      </m:r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к.гр.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ru-RU" sz="3600" b="0" i="1" smtClean="0">
                                  <a:latin typeface="Cambria Math" panose="02040503050406030204" pitchFamily="18" charset="0"/>
                                </a:rPr>
                                <m:t>к.гр.</m:t>
                              </m:r>
                            </m:sub>
                          </m:sSub>
                        </m:den>
                      </m:f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52A129E-5C4D-4B20-B452-71264772B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9363" y="2448190"/>
                <a:ext cx="4313617" cy="11099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51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13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E8EC315-AC39-49E5-8DA5-4866D799A41D}"/>
              </a:ext>
            </a:extLst>
          </p:cNvPr>
          <p:cNvSpPr/>
          <p:nvPr/>
        </p:nvSpPr>
        <p:spPr>
          <a:xfrm>
            <a:off x="3706479" y="164353"/>
            <a:ext cx="43813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Закон фотоэффекта</a:t>
            </a:r>
          </a:p>
        </p:txBody>
      </p:sp>
      <p:pic>
        <p:nvPicPr>
          <p:cNvPr id="7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41474601-30F3-4766-A622-7A1F47F06E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1" y="806570"/>
            <a:ext cx="6556075" cy="524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7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http://dvsschool.zz.mu/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14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3643C0-7AA9-4220-B6EE-819BE4877EBE}"/>
              </a:ext>
            </a:extLst>
          </p:cNvPr>
          <p:cNvSpPr/>
          <p:nvPr/>
        </p:nvSpPr>
        <p:spPr>
          <a:xfrm>
            <a:off x="3781909" y="81085"/>
            <a:ext cx="46281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Теория фотоэффекта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6F48BE8-CBD2-4C4B-B42E-AE1F581DCA6A}"/>
              </a:ext>
            </a:extLst>
          </p:cNvPr>
          <p:cNvSpPr/>
          <p:nvPr/>
        </p:nvSpPr>
        <p:spPr>
          <a:xfrm>
            <a:off x="166776" y="585291"/>
            <a:ext cx="116772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А. Эйнштейн, развив идею М. Планка (1905), показал, что законы фотоэффекта могут быть объяснены при помощи квантовой теории.</a:t>
            </a:r>
          </a:p>
          <a:p>
            <a:pPr indent="361950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Явление фотоэффекта экспериментально доказывает: </a:t>
            </a:r>
            <a:r>
              <a:rPr lang="ru-RU" sz="2400" b="1" i="1" dirty="0">
                <a:solidFill>
                  <a:srgbClr val="FF0000"/>
                </a:solidFill>
                <a:latin typeface="Courier New" panose="02070309020205020404" pitchFamily="49" charset="0"/>
              </a:rPr>
              <a:t>свет имеет прерывистую структуру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  <a:p>
            <a:pPr indent="449263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Излученная порция 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E = h</a:t>
            </a:r>
            <a:r>
              <a:rPr lang="el-GR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ν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сохраняет свою индивидуальность и поглощается веществом только целиком.</a:t>
            </a:r>
          </a:p>
          <a:p>
            <a:pPr indent="361950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На основании закона сохранения энергии</a:t>
            </a:r>
            <a:r>
              <a:rPr lang="en-US" sz="2400" dirty="0">
                <a:solidFill>
                  <a:srgbClr val="000000"/>
                </a:solidFill>
                <a:latin typeface="Courier New" panose="02070309020205020404" pitchFamily="49" charset="0"/>
              </a:rPr>
              <a:t>:</a:t>
            </a:r>
            <a:endParaRPr lang="ru-RU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5D01AB-4D94-4D5C-9A5F-B4D7E8E54158}"/>
                  </a:ext>
                </a:extLst>
              </p:cNvPr>
              <p:cNvSpPr txBox="1"/>
              <p:nvPr/>
            </p:nvSpPr>
            <p:spPr>
              <a:xfrm>
                <a:off x="8153400" y="2682501"/>
                <a:ext cx="3045706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5D01AB-4D94-4D5C-9A5F-B4D7E8E54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2682501"/>
                <a:ext cx="3045706" cy="11079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D6614F-30F8-4FF1-A2F2-276898A38784}"/>
                  </a:ext>
                </a:extLst>
              </p:cNvPr>
              <p:cNvSpPr txBox="1"/>
              <p:nvPr/>
            </p:nvSpPr>
            <p:spPr>
              <a:xfrm>
                <a:off x="470140" y="3981467"/>
                <a:ext cx="1302216" cy="948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D6614F-30F8-4FF1-A2F2-276898A38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0" y="3981467"/>
                <a:ext cx="1302216" cy="9485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8E716D-7B6C-446B-996C-406F47FD4C28}"/>
                  </a:ext>
                </a:extLst>
              </p:cNvPr>
              <p:cNvSpPr txBox="1"/>
              <p:nvPr/>
            </p:nvSpPr>
            <p:spPr>
              <a:xfrm>
                <a:off x="2476011" y="4025196"/>
                <a:ext cx="1830886" cy="8610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ru-RU" sz="3600" b="0" i="1" smtClean="0">
                            <a:latin typeface="Cambria Math" panose="02040503050406030204" pitchFamily="18" charset="0"/>
                          </a:rPr>
                          <m:t>з</m:t>
                        </m:r>
                      </m:sub>
                    </m:sSub>
                    <m:r>
                      <a:rPr lang="ru-RU" sz="3600" b="0" i="1" smtClean="0">
                        <a:latin typeface="Cambria Math" panose="02040503050406030204" pitchFamily="18" charset="0"/>
                      </a:rPr>
                      <m:t>е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8E716D-7B6C-446B-996C-406F47FD4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011" y="4025196"/>
                <a:ext cx="1830886" cy="861070"/>
              </a:xfrm>
              <a:prstGeom prst="rect">
                <a:avLst/>
              </a:prstGeom>
              <a:blipFill>
                <a:blip r:embed="rId5"/>
                <a:stretch>
                  <a:fillRect b="-183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42D265-31DC-43A0-9354-2FBCF62719B8}"/>
                  </a:ext>
                </a:extLst>
              </p:cNvPr>
              <p:cNvSpPr txBox="1"/>
              <p:nvPr/>
            </p:nvSpPr>
            <p:spPr>
              <a:xfrm>
                <a:off x="5010552" y="3956430"/>
                <a:ext cx="4313617" cy="11099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А= </m:t>
                      </m:r>
                      <m:sSub>
                        <m:sSubPr>
                          <m:ctrlPr>
                            <a:rPr lang="ru-RU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ru-RU" sz="3600" b="0" i="1" smtClean="0">
                              <a:latin typeface="Cambria Math" panose="02040503050406030204" pitchFamily="18" charset="0"/>
                            </a:rPr>
                            <m:t>к.гр.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ru-RU" sz="3600" b="0" i="1" smtClean="0">
                                  <a:latin typeface="Cambria Math" panose="02040503050406030204" pitchFamily="18" charset="0"/>
                                </a:rPr>
                                <m:t>к.гр.</m:t>
                              </m:r>
                            </m:sub>
                          </m:sSub>
                        </m:den>
                      </m:f>
                      <m:r>
                        <a:rPr lang="ru-RU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42D265-31DC-43A0-9354-2FBCF6271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552" y="3956430"/>
                <a:ext cx="4313617" cy="11099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63BAB-63F4-4225-B0B8-C37E92A20C9E}"/>
                  </a:ext>
                </a:extLst>
              </p:cNvPr>
              <p:cNvSpPr txBox="1"/>
              <p:nvPr/>
            </p:nvSpPr>
            <p:spPr>
              <a:xfrm>
                <a:off x="4446916" y="5224501"/>
                <a:ext cx="3562770" cy="865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h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ru-RU" sz="3600" i="1">
                                <a:latin typeface="Cambria Math" panose="02040503050406030204" pitchFamily="18" charset="0"/>
                              </a:rPr>
                              <m:t>к.гр.</m:t>
                            </m:r>
                          </m:sub>
                        </m:sSub>
                      </m:den>
                    </m:f>
                    <m:r>
                      <a:rPr lang="ru-RU" sz="3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36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ru-RU" sz="3600" i="1">
                            <a:latin typeface="Cambria Math" panose="02040503050406030204" pitchFamily="18" charset="0"/>
                          </a:rPr>
                          <m:t>з</m:t>
                        </m:r>
                      </m:sub>
                    </m:sSub>
                    <m:r>
                      <a:rPr lang="ru-RU" sz="3600" i="1">
                        <a:latin typeface="Cambria Math" panose="02040503050406030204" pitchFamily="18" charset="0"/>
                      </a:rPr>
                      <m:t>е</m:t>
                    </m:r>
                  </m:oMath>
                </a14:m>
                <a:r>
                  <a:rPr lang="en-US" sz="3600" dirty="0"/>
                  <a:t> </a:t>
                </a:r>
                <a:endParaRPr lang="ru-RU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D563BAB-63F4-4225-B0B8-C37E92A20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916" y="5224501"/>
                <a:ext cx="3562770" cy="865237"/>
              </a:xfrm>
              <a:prstGeom prst="rect">
                <a:avLst/>
              </a:prstGeom>
              <a:blipFill>
                <a:blip r:embed="rId7"/>
                <a:stretch>
                  <a:fillRect t="-7746" b="-42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44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15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C3CFE0-AB99-4008-B274-C12AB2355190}"/>
              </a:ext>
            </a:extLst>
          </p:cNvPr>
          <p:cNvSpPr/>
          <p:nvPr/>
        </p:nvSpPr>
        <p:spPr>
          <a:xfrm>
            <a:off x="3535048" y="81085"/>
            <a:ext cx="51219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Фотон и его свойства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1FDDD22-36CE-4E2F-8A4D-CF153F375200}"/>
              </a:ext>
            </a:extLst>
          </p:cNvPr>
          <p:cNvSpPr/>
          <p:nvPr/>
        </p:nvSpPr>
        <p:spPr>
          <a:xfrm>
            <a:off x="422323" y="811070"/>
            <a:ext cx="10323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Courier New" panose="02070309020205020404" pitchFamily="49" charset="0"/>
              </a:rPr>
              <a:t>Фотон — материальная, электрически нейтральная частица.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740E88-14B9-46F5-904E-08C353085E7E}"/>
                  </a:ext>
                </a:extLst>
              </p:cNvPr>
              <p:cNvSpPr txBox="1"/>
              <p:nvPr/>
            </p:nvSpPr>
            <p:spPr>
              <a:xfrm>
                <a:off x="8261145" y="1379891"/>
                <a:ext cx="349455" cy="526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740E88-14B9-46F5-904E-08C353085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1145" y="1379891"/>
                <a:ext cx="349455" cy="5261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C9684BA-5947-4770-9C28-9927CECECF8B}"/>
              </a:ext>
            </a:extLst>
          </p:cNvPr>
          <p:cNvGrpSpPr/>
          <p:nvPr/>
        </p:nvGrpSpPr>
        <p:grpSpPr>
          <a:xfrm>
            <a:off x="152692" y="1417945"/>
            <a:ext cx="9911571" cy="523220"/>
            <a:chOff x="152692" y="1417945"/>
            <a:chExt cx="9911571" cy="523220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BD03366-3FD3-432F-BBF9-54FEA32E79D0}"/>
                </a:ext>
              </a:extLst>
            </p:cNvPr>
            <p:cNvSpPr/>
            <p:nvPr/>
          </p:nvSpPr>
          <p:spPr>
            <a:xfrm>
              <a:off x="152692" y="1417945"/>
              <a:ext cx="85106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i="1" dirty="0">
                  <a:latin typeface="Courier New" panose="02070309020205020404" pitchFamily="49" charset="0"/>
                </a:rPr>
                <a:t>Энергия фотона: </a:t>
              </a:r>
              <a:r>
                <a:rPr lang="en-US" sz="2400" b="1" i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E = </a:t>
              </a:r>
              <a:r>
                <a:rPr lang="en-US" sz="2400" b="1" i="1" dirty="0" err="1">
                  <a:solidFill>
                    <a:srgbClr val="FF0000"/>
                  </a:solidFill>
                  <a:latin typeface="Courier New" panose="02070309020205020404" pitchFamily="49" charset="0"/>
                </a:rPr>
                <a:t>hν</a:t>
              </a:r>
              <a:r>
                <a:rPr lang="en-US" sz="2400" b="1" i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 </a:t>
              </a:r>
              <a:r>
                <a:rPr lang="ru-RU" sz="2400" b="1" i="1" dirty="0">
                  <a:latin typeface="Courier New" panose="02070309020205020404" pitchFamily="49" charset="0"/>
                </a:rPr>
                <a:t>или </a:t>
              </a:r>
              <a:r>
                <a:rPr lang="en-US" sz="2400" b="1" i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E = </a:t>
              </a:r>
              <a:r>
                <a:rPr lang="en-US" sz="2800" b="1" i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h</a:t>
              </a:r>
              <a:r>
                <a:rPr lang="el-GR" sz="2400" b="1" i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ω</a:t>
              </a:r>
              <a:r>
                <a:rPr lang="ru-RU" sz="2400" b="1" i="1" dirty="0">
                  <a:latin typeface="Courier New" panose="02070309020205020404" pitchFamily="49" charset="0"/>
                </a:rPr>
                <a:t>, т.к. </a:t>
              </a:r>
              <a:r>
                <a:rPr lang="en-US" sz="2400" b="1" i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h</a:t>
              </a:r>
              <a:r>
                <a:rPr lang="ru-RU" sz="2400" b="1" i="1" dirty="0">
                  <a:solidFill>
                    <a:srgbClr val="FF0000"/>
                  </a:solidFill>
                  <a:latin typeface="Courier New" panose="02070309020205020404" pitchFamily="49" charset="0"/>
                </a:rPr>
                <a:t> = </a:t>
              </a:r>
              <a:r>
                <a:rPr lang="en-US" sz="2400" b="1" i="1" dirty="0">
                  <a:latin typeface="Courier New" panose="02070309020205020404" pitchFamily="49" charset="0"/>
                </a:rPr>
                <a:t> </a:t>
              </a:r>
              <a:endParaRPr lang="ru-RU" sz="2400" b="1" i="1" dirty="0">
                <a:latin typeface="Courier New" panose="02070309020205020404" pitchFamily="49" charset="0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92C8A9B-59DD-4037-90A9-BB8CF07EC7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7400" y="1573415"/>
              <a:ext cx="246184" cy="709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D302FB80-5531-410A-B164-6B8E2FB6A8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4492" y="1589827"/>
              <a:ext cx="246184" cy="709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9A378D0-0B86-4B31-B76E-EA10F6B88A2C}"/>
                    </a:ext>
                  </a:extLst>
                </p:cNvPr>
                <p:cNvSpPr txBox="1"/>
                <p:nvPr/>
              </p:nvSpPr>
              <p:spPr>
                <a:xfrm>
                  <a:off x="8663815" y="1458278"/>
                  <a:ext cx="140044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𝝅𝝂</m:t>
                        </m:r>
                      </m:oMath>
                    </m:oMathPara>
                  </a14:m>
                  <a:endParaRPr lang="ru-RU" sz="2400" b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9A378D0-0B86-4B31-B76E-EA10F6B88A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3815" y="1458278"/>
                  <a:ext cx="1400448" cy="369332"/>
                </a:xfrm>
                <a:prstGeom prst="rect">
                  <a:avLst/>
                </a:prstGeom>
                <a:blipFill>
                  <a:blip r:embed="rId4"/>
                  <a:stretch>
                    <a:fillRect r="-4348" b="-655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C44214B-962C-49D9-871B-C57DE55C724E}"/>
              </a:ext>
            </a:extLst>
          </p:cNvPr>
          <p:cNvGrpSpPr/>
          <p:nvPr/>
        </p:nvGrpSpPr>
        <p:grpSpPr>
          <a:xfrm>
            <a:off x="954949" y="2126708"/>
            <a:ext cx="8682890" cy="430887"/>
            <a:chOff x="954949" y="2126708"/>
            <a:chExt cx="8682890" cy="4308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1A90063-7463-4705-A282-FFF040B763F1}"/>
                    </a:ext>
                  </a:extLst>
                </p:cNvPr>
                <p:cNvSpPr txBox="1"/>
                <p:nvPr/>
              </p:nvSpPr>
              <p:spPr>
                <a:xfrm>
                  <a:off x="954949" y="2126708"/>
                  <a:ext cx="868289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=6,63∙ </m:t>
                      </m:r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−34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ru-RU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Дж∙с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 </m:t>
                      </m:r>
                    </m:oMath>
                  </a14:m>
                  <a:r>
                    <a:rPr lang="ru-RU" sz="2800" i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то </a:t>
                  </a:r>
                  <a:r>
                    <a:rPr lang="en-US" sz="2800" i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h ≈ 1,55∙10</a:t>
                  </a:r>
                  <a:r>
                    <a:rPr lang="en-US" sz="2800" i="1" baseline="30000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-34 </a:t>
                  </a:r>
                  <a:r>
                    <a:rPr lang="ru-RU" sz="2800" i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Дж</a:t>
                  </a:r>
                  <a:r>
                    <a:rPr lang="en-US" sz="2800" i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∙</a:t>
                  </a:r>
                  <a:r>
                    <a:rPr lang="ru-RU" sz="2800" i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с</a:t>
                  </a:r>
                  <a:r>
                    <a:rPr lang="en-US" sz="2800" i="1" dirty="0">
                      <a:latin typeface="Courier New" panose="02070309020205020404" pitchFamily="49" charset="0"/>
                      <a:cs typeface="Courier New" panose="02070309020205020404" pitchFamily="49" charset="0"/>
                    </a:rPr>
                    <a:t> </a:t>
                  </a:r>
                  <a:endParaRPr lang="ru-RU" sz="2800" i="1" dirty="0">
                    <a:latin typeface="Courier New" panose="02070309020205020404" pitchFamily="49" charset="0"/>
                    <a:cs typeface="Courier New" panose="02070309020205020404" pitchFamily="49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1A90063-7463-4705-A282-FFF040B763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949" y="2126708"/>
                  <a:ext cx="8682890" cy="430887"/>
                </a:xfrm>
                <a:prstGeom prst="rect">
                  <a:avLst/>
                </a:prstGeom>
                <a:blipFill>
                  <a:blip r:embed="rId5"/>
                  <a:stretch>
                    <a:fillRect t="-23944" b="-4929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09370FC7-A729-4CCD-9D08-95DF58965274}"/>
                </a:ext>
              </a:extLst>
            </p:cNvPr>
            <p:cNvCxnSpPr/>
            <p:nvPr/>
          </p:nvCxnSpPr>
          <p:spPr>
            <a:xfrm flipV="1">
              <a:off x="5382882" y="2240263"/>
              <a:ext cx="129396" cy="603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530E475-6E7C-4C1A-B853-0DB92C1E2E04}"/>
                  </a:ext>
                </a:extLst>
              </p:cNvPr>
              <p:cNvSpPr txBox="1"/>
              <p:nvPr/>
            </p:nvSpPr>
            <p:spPr>
              <a:xfrm>
                <a:off x="2768708" y="3043113"/>
                <a:ext cx="263290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530E475-6E7C-4C1A-B853-0DB92C1E2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8708" y="3043113"/>
                <a:ext cx="263290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Стрелка: вправо с вырезом 22">
            <a:extLst>
              <a:ext uri="{FF2B5EF4-FFF2-40B4-BE49-F238E27FC236}">
                <a16:creationId xmlns:a16="http://schemas.microsoft.com/office/drawing/2014/main" id="{5B5BD7A3-6F5E-4AC0-A7BF-FB2373ACF7B7}"/>
              </a:ext>
            </a:extLst>
          </p:cNvPr>
          <p:cNvSpPr/>
          <p:nvPr/>
        </p:nvSpPr>
        <p:spPr>
          <a:xfrm>
            <a:off x="5578415" y="3164471"/>
            <a:ext cx="698740" cy="27959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258243-87F2-4A51-8179-FA0EEAA9246E}"/>
                  </a:ext>
                </a:extLst>
              </p:cNvPr>
              <p:cNvSpPr txBox="1"/>
              <p:nvPr/>
            </p:nvSpPr>
            <p:spPr>
              <a:xfrm>
                <a:off x="6503673" y="2795138"/>
                <a:ext cx="1426865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258243-87F2-4A51-8179-FA0EEAA92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673" y="2795138"/>
                <a:ext cx="1426865" cy="9351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613402E-F418-43B2-9BCD-466E588D5C36}"/>
                  </a:ext>
                </a:extLst>
              </p:cNvPr>
              <p:cNvSpPr txBox="1"/>
              <p:nvPr/>
            </p:nvSpPr>
            <p:spPr>
              <a:xfrm>
                <a:off x="3223647" y="4012534"/>
                <a:ext cx="4145494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𝑚𝑐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613402E-F418-43B2-9BCD-466E588D5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647" y="4012534"/>
                <a:ext cx="4145494" cy="9351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84C48A0-D181-4DC0-98D0-DAD27A1321E0}"/>
              </a:ext>
            </a:extLst>
          </p:cNvPr>
          <p:cNvSpPr/>
          <p:nvPr/>
        </p:nvSpPr>
        <p:spPr>
          <a:xfrm>
            <a:off x="382115" y="5156021"/>
            <a:ext cx="11427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Импульс фотона направлен по световому пучку.</a:t>
            </a:r>
          </a:p>
          <a:p>
            <a:pPr indent="361950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Наличие импульса подтверждается экспериментально: существованием светового давления.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24524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16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647EA9-EBFC-4D47-8904-495807E5F695}"/>
              </a:ext>
            </a:extLst>
          </p:cNvPr>
          <p:cNvSpPr/>
          <p:nvPr/>
        </p:nvSpPr>
        <p:spPr>
          <a:xfrm>
            <a:off x="3041324" y="81085"/>
            <a:ext cx="61093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Основные свойства фотона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66929D-BA64-4B0F-93B4-BCCE1C360DC1}"/>
              </a:ext>
            </a:extLst>
          </p:cNvPr>
          <p:cNvSpPr/>
          <p:nvPr/>
        </p:nvSpPr>
        <p:spPr>
          <a:xfrm>
            <a:off x="239742" y="690926"/>
            <a:ext cx="117125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</a:rPr>
              <a:t>1.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	Является частицей электромагнитного поля.</a:t>
            </a:r>
          </a:p>
          <a:p>
            <a:pPr defTabSz="449263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</a:rPr>
              <a:t>2.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	Движется со скоростью света.</a:t>
            </a:r>
          </a:p>
          <a:p>
            <a:pPr defTabSz="449263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</a:rPr>
              <a:t>3.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	Существует только в движении.</a:t>
            </a:r>
          </a:p>
          <a:p>
            <a:pPr defTabSz="449263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</a:rPr>
              <a:t>4.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	Остановить фотон нельзя: он либо движется с </a:t>
            </a:r>
            <a:r>
              <a:rPr lang="en-US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v</a:t>
            </a:r>
            <a:r>
              <a:rPr lang="ru-RU" sz="2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 с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, либо не существует; следовательно, масса покоя фотона равна нулю.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4587DB9-A35A-4656-84FF-C753BF2233D8}"/>
              </a:ext>
            </a:extLst>
          </p:cNvPr>
          <p:cNvSpPr/>
          <p:nvPr/>
        </p:nvSpPr>
        <p:spPr>
          <a:xfrm>
            <a:off x="3288192" y="2654984"/>
            <a:ext cx="56156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Эффект Комптона (1932)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173468-5484-4C13-8853-AC5AABE9B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05" y="2947371"/>
            <a:ext cx="2192787" cy="2937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BF64A27-98CE-477D-A2B1-B743C2D97ACF}"/>
              </a:ext>
            </a:extLst>
          </p:cNvPr>
          <p:cNvSpPr/>
          <p:nvPr/>
        </p:nvSpPr>
        <p:spPr>
          <a:xfrm>
            <a:off x="249911" y="5935721"/>
            <a:ext cx="2803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Артур </a:t>
            </a:r>
            <a:r>
              <a:rPr lang="ru-RU" dirty="0" err="1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Холли</a:t>
            </a:r>
            <a:r>
              <a:rPr lang="ru-RU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Комптон</a:t>
            </a:r>
            <a:endParaRPr lang="ru-RU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787DEDA-B80E-43D1-AA59-D7566418284F}"/>
              </a:ext>
            </a:extLst>
          </p:cNvPr>
          <p:cNvSpPr/>
          <p:nvPr/>
        </p:nvSpPr>
        <p:spPr>
          <a:xfrm>
            <a:off x="3053884" y="3381176"/>
            <a:ext cx="87807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Упругое рассеяние фотона заряженной частицей, обычно электроном.  Если рассеяние приводит к уменьшению энергии, то увеличивается длина волны фотона  (который может быть рентгеновским или гамма- фотоном),  этот процесс называется эффектом Комптона.</a:t>
            </a:r>
          </a:p>
          <a:p>
            <a:pPr indent="361950" algn="just"/>
            <a:r>
              <a:rPr lang="ru-R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 Обратное комптоновское рассеяние происходит, когда заряженная частица передаёт фотону часть своей энергии,  что соответствует уменьшению длины волны кванта света.</a:t>
            </a:r>
          </a:p>
        </p:txBody>
      </p:sp>
    </p:spTree>
    <p:extLst>
      <p:ext uri="{BB962C8B-B14F-4D97-AF65-F5344CB8AC3E}">
        <p14:creationId xmlns:p14="http://schemas.microsoft.com/office/powerpoint/2010/main" val="410945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17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48F4C62-E8E4-4F05-BD1F-5DE393200147}"/>
              </a:ext>
            </a:extLst>
          </p:cNvPr>
          <p:cNvSpPr/>
          <p:nvPr/>
        </p:nvSpPr>
        <p:spPr>
          <a:xfrm>
            <a:off x="6361910" y="1093323"/>
            <a:ext cx="5577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/>
            <a:r>
              <a:rPr lang="ru-RU" sz="2400" i="1" dirty="0">
                <a:solidFill>
                  <a:srgbClr val="000000"/>
                </a:solidFill>
                <a:latin typeface="Courier New" panose="02070309020205020404" pitchFamily="49" charset="0"/>
              </a:rPr>
              <a:t>Законы сохранения энергии и импульса для системы фотон — электрон: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E0AB5D-A85B-4F21-9121-6BD4907E9FC2}"/>
                  </a:ext>
                </a:extLst>
              </p:cNvPr>
              <p:cNvSpPr txBox="1"/>
              <p:nvPr/>
            </p:nvSpPr>
            <p:spPr>
              <a:xfrm>
                <a:off x="7019024" y="2478733"/>
                <a:ext cx="433477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E0AB5D-A85B-4F21-9121-6BD4907E9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024" y="2478733"/>
                <a:ext cx="433477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FE4522-2463-411A-AFB8-CB17E1911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5" y="456741"/>
            <a:ext cx="6226115" cy="354987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F0C89F7-2475-4FE9-B53A-2569104BC5DF}"/>
              </a:ext>
            </a:extLst>
          </p:cNvPr>
          <p:cNvSpPr/>
          <p:nvPr/>
        </p:nvSpPr>
        <p:spPr>
          <a:xfrm>
            <a:off x="0" y="4437145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Решение уравнений для энергии и импульса дает формулу для измерения длины волны при рассеянии фотона на электронах: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98FBC1-9757-4A6A-A9CD-9DC38C984925}"/>
                  </a:ext>
                </a:extLst>
              </p:cNvPr>
              <p:cNvSpPr txBox="1"/>
              <p:nvPr/>
            </p:nvSpPr>
            <p:spPr>
              <a:xfrm>
                <a:off x="1538049" y="5379539"/>
                <a:ext cx="9141541" cy="577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где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ru-RU" dirty="0"/>
                  <a:t> - </a:t>
                </a:r>
                <a:r>
                  <a:rPr lang="ru-RU" sz="2400" b="1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комптоновская длина волны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98FBC1-9757-4A6A-A9CD-9DC38C984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049" y="5379539"/>
                <a:ext cx="9141541" cy="577659"/>
              </a:xfrm>
              <a:prstGeom prst="rect">
                <a:avLst/>
              </a:prstGeom>
              <a:blipFill>
                <a:blip r:embed="rId5"/>
                <a:stretch>
                  <a:fillRect r="-1133" b="-136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C7EE55-264A-4867-A083-D5F5F0BD7146}"/>
                  </a:ext>
                </a:extLst>
              </p:cNvPr>
              <p:cNvSpPr txBox="1"/>
              <p:nvPr/>
            </p:nvSpPr>
            <p:spPr>
              <a:xfrm>
                <a:off x="8307902" y="3266768"/>
                <a:ext cx="175701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e>
                      </m:acc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C7EE55-264A-4867-A083-D5F5F0BD7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902" y="3266768"/>
                <a:ext cx="1757019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336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18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3643C0-7AA9-4220-B6EE-819BE4877EBE}"/>
              </a:ext>
            </a:extLst>
          </p:cNvPr>
          <p:cNvSpPr/>
          <p:nvPr/>
        </p:nvSpPr>
        <p:spPr>
          <a:xfrm>
            <a:off x="3126301" y="136525"/>
            <a:ext cx="57150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Корпускулярно-волновой дуализм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Две теории: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5C8505-6400-45DE-8296-3C934B115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993" y="194074"/>
            <a:ext cx="1723306" cy="27572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68ECEC-8AB7-4286-A48C-6A0EF5481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90" y="0"/>
            <a:ext cx="1593232" cy="295886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30FE61-09D5-445C-8D77-5F100E18CD98}"/>
              </a:ext>
            </a:extLst>
          </p:cNvPr>
          <p:cNvSpPr/>
          <p:nvPr/>
        </p:nvSpPr>
        <p:spPr>
          <a:xfrm>
            <a:off x="106635" y="2644170"/>
            <a:ext cx="53711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Ньютона</a:t>
            </a:r>
          </a:p>
          <a:p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Свет — корпускулы.</a:t>
            </a:r>
          </a:p>
          <a:p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Прямолинейное распространение света.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CE517C8-CA34-4125-A57D-E29355F9BD74}"/>
              </a:ext>
            </a:extLst>
          </p:cNvPr>
          <p:cNvSpPr/>
          <p:nvPr/>
        </p:nvSpPr>
        <p:spPr>
          <a:xfrm>
            <a:off x="6934200" y="196066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Гюйгенса </a:t>
            </a:r>
          </a:p>
          <a:p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Свет — волна.</a:t>
            </a:r>
          </a:p>
          <a:p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Пересекаясь, волны не взаимодействуют.</a:t>
            </a:r>
          </a:p>
          <a:p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Преломление, интерференция, дифракция.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3EAF105-ED89-4DFF-8E5F-29C6621B3281}"/>
              </a:ext>
            </a:extLst>
          </p:cNvPr>
          <p:cNvSpPr/>
          <p:nvPr/>
        </p:nvSpPr>
        <p:spPr>
          <a:xfrm>
            <a:off x="106635" y="4278858"/>
            <a:ext cx="118330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Физики в начале XX в. пришли к выводу, что свет обладает двумя свойствами:</a:t>
            </a:r>
          </a:p>
          <a:p>
            <a:pPr defTabSz="449263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</a:rPr>
              <a:t>1.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	При распространении он проявляет волновые свойства.</a:t>
            </a:r>
          </a:p>
          <a:p>
            <a:pPr defTabSz="449263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</a:rPr>
              <a:t>2.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	При взаимодействии с веществом проявляет корпускулярные свойства. Его свойства не сводятся ни к волнам, ни к частицам.</a:t>
            </a:r>
          </a:p>
        </p:txBody>
      </p:sp>
    </p:spTree>
    <p:extLst>
      <p:ext uri="{BB962C8B-B14F-4D97-AF65-F5344CB8AC3E}">
        <p14:creationId xmlns:p14="http://schemas.microsoft.com/office/powerpoint/2010/main" val="2347314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19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803DDB03-F746-48AE-B116-1BFEA13E6DB0}"/>
              </a:ext>
            </a:extLst>
          </p:cNvPr>
          <p:cNvGraphicFramePr/>
          <p:nvPr/>
        </p:nvGraphicFramePr>
        <p:xfrm>
          <a:off x="1012166" y="676448"/>
          <a:ext cx="10341634" cy="7341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08D0CFC-4A9F-49FC-B2B6-C388AA322B34}"/>
              </a:ext>
            </a:extLst>
          </p:cNvPr>
          <p:cNvSpPr/>
          <p:nvPr/>
        </p:nvSpPr>
        <p:spPr>
          <a:xfrm>
            <a:off x="1947373" y="-19977"/>
            <a:ext cx="8818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Построим квантовое дерево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8C1832-D397-4845-B5FA-ACA971E7C1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2" y="-565354"/>
            <a:ext cx="1807468" cy="157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1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924A60-F374-4E9C-BCB0-6F08E1B93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>
                                            <p:graphicEl>
                                              <a:dgm id="{C0924A60-F374-4E9C-BCB0-6F08E1B93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>
                                            <p:graphicEl>
                                              <a:dgm id="{C0924A60-F374-4E9C-BCB0-6F08E1B93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5455057-6ECC-4AC3-B35F-74F2302C5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>
                                            <p:graphicEl>
                                              <a:dgm id="{45455057-6ECC-4AC3-B35F-74F2302C5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">
                                            <p:graphicEl>
                                              <a:dgm id="{45455057-6ECC-4AC3-B35F-74F2302C5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E302D1-4373-43FC-B940-53E56073B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>
                                            <p:graphicEl>
                                              <a:dgm id="{47E302D1-4373-43FC-B940-53E56073B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>
                                            <p:graphicEl>
                                              <a:dgm id="{47E302D1-4373-43FC-B940-53E56073B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D452AD-9E88-4DD5-8D37-9D1AA5FB8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>
                                            <p:graphicEl>
                                              <a:dgm id="{06D452AD-9E88-4DD5-8D37-9D1AA5FB8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>
                                            <p:graphicEl>
                                              <a:dgm id="{06D452AD-9E88-4DD5-8D37-9D1AA5FB8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345629-E51F-4C56-9649-77ACA9291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">
                                            <p:graphicEl>
                                              <a:dgm id="{8E345629-E51F-4C56-9649-77ACA9291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">
                                            <p:graphicEl>
                                              <a:dgm id="{8E345629-E51F-4C56-9649-77ACA9291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86287D3-EDA3-46F2-99FA-493F4128A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6">
                                            <p:graphicEl>
                                              <a:dgm id="{E86287D3-EDA3-46F2-99FA-493F4128A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6">
                                            <p:graphicEl>
                                              <a:dgm id="{E86287D3-EDA3-46F2-99FA-493F4128A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962D0A5-709C-472F-99AB-B1D6B6924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6">
                                            <p:graphicEl>
                                              <a:dgm id="{D962D0A5-709C-472F-99AB-B1D6B6924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6">
                                            <p:graphicEl>
                                              <a:dgm id="{D962D0A5-709C-472F-99AB-B1D6B6924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5109E8-1942-4D15-BD85-BD356DEC7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6">
                                            <p:graphicEl>
                                              <a:dgm id="{035109E8-1942-4D15-BD85-BD356DEC7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6">
                                            <p:graphicEl>
                                              <a:dgm id="{035109E8-1942-4D15-BD85-BD356DEC77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70F247D-DACC-45C6-9B35-2023589614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6">
                                            <p:graphicEl>
                                              <a:dgm id="{270F247D-DACC-45C6-9B35-2023589614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6">
                                            <p:graphicEl>
                                              <a:dgm id="{270F247D-DACC-45C6-9B35-2023589614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E0C0CE-DBE8-438B-B6C1-AED0D27BA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6">
                                            <p:graphicEl>
                                              <a:dgm id="{C7E0C0CE-DBE8-438B-B6C1-AED0D27BA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6">
                                            <p:graphicEl>
                                              <a:dgm id="{C7E0C0CE-DBE8-438B-B6C1-AED0D27BA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DFD4947-285C-4FF7-971B-4A40E8656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6">
                                            <p:graphicEl>
                                              <a:dgm id="{0DFD4947-285C-4FF7-971B-4A40E8656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6">
                                            <p:graphicEl>
                                              <a:dgm id="{0DFD4947-285C-4FF7-971B-4A40E8656B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E44DE4-7508-46E6-AD1F-24F950BD88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6">
                                            <p:graphicEl>
                                              <a:dgm id="{ABE44DE4-7508-46E6-AD1F-24F950BD88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6">
                                            <p:graphicEl>
                                              <a:dgm id="{ABE44DE4-7508-46E6-AD1F-24F950BD88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5A72B3-9533-44E6-8733-A14D3FCF3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6">
                                            <p:graphicEl>
                                              <a:dgm id="{285A72B3-9533-44E6-8733-A14D3FCF3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6">
                                            <p:graphicEl>
                                              <a:dgm id="{285A72B3-9533-44E6-8733-A14D3FCF3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ACA42E-F935-451E-AD03-3C8862616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6">
                                            <p:graphicEl>
                                              <a:dgm id="{ECACA42E-F935-451E-AD03-3C8862616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 fill="hold"/>
                                        <p:tgtEl>
                                          <p:spTgt spid="6">
                                            <p:graphicEl>
                                              <a:dgm id="{ECACA42E-F935-451E-AD03-3C8862616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2AC2BB-AA6C-474C-B33F-A0CABADFA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6">
                                            <p:graphicEl>
                                              <a:dgm id="{0B2AC2BB-AA6C-474C-B33F-A0CABADFA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6">
                                            <p:graphicEl>
                                              <a:dgm id="{0B2AC2BB-AA6C-474C-B33F-A0CABADFA7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7C35C4-62C6-4E83-97DD-063D96D109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6">
                                            <p:graphicEl>
                                              <a:dgm id="{797C35C4-62C6-4E83-97DD-063D96D109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6">
                                            <p:graphicEl>
                                              <a:dgm id="{797C35C4-62C6-4E83-97DD-063D96D109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970457-1571-47BB-9FAB-C31A47E3D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6">
                                            <p:graphicEl>
                                              <a:dgm id="{7B970457-1571-47BB-9FAB-C31A47E3D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6">
                                            <p:graphicEl>
                                              <a:dgm id="{7B970457-1571-47BB-9FAB-C31A47E3D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DA929C-B7AC-4B8D-8BF1-453B2F34E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0" fill="hold"/>
                                        <p:tgtEl>
                                          <p:spTgt spid="6">
                                            <p:graphicEl>
                                              <a:dgm id="{B4DA929C-B7AC-4B8D-8BF1-453B2F34E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6">
                                            <p:graphicEl>
                                              <a:dgm id="{B4DA929C-B7AC-4B8D-8BF1-453B2F34E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C71BDD5-3DC8-4BA0-8501-B5EE0AE0E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3000" fill="hold"/>
                                        <p:tgtEl>
                                          <p:spTgt spid="6">
                                            <p:graphicEl>
                                              <a:dgm id="{6C71BDD5-3DC8-4BA0-8501-B5EE0AE0E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3000" fill="hold"/>
                                        <p:tgtEl>
                                          <p:spTgt spid="6">
                                            <p:graphicEl>
                                              <a:dgm id="{6C71BDD5-3DC8-4BA0-8501-B5EE0AE0E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460062-54C3-47AF-A356-454A91C22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6">
                                            <p:graphicEl>
                                              <a:dgm id="{DE460062-54C3-47AF-A356-454A91C22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6">
                                            <p:graphicEl>
                                              <a:dgm id="{DE460062-54C3-47AF-A356-454A91C22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C7CBF3-E529-4DA3-8892-BEBDD5703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6">
                                            <p:graphicEl>
                                              <a:dgm id="{7DC7CBF3-E529-4DA3-8892-BEBDD5703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6">
                                            <p:graphicEl>
                                              <a:dgm id="{7DC7CBF3-E529-4DA3-8892-BEBDD5703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4F8FA2C-0774-4C54-9C61-C52DF431D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3000" fill="hold"/>
                                        <p:tgtEl>
                                          <p:spTgt spid="6">
                                            <p:graphicEl>
                                              <a:dgm id="{A4F8FA2C-0774-4C54-9C61-C52DF431D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3000" fill="hold"/>
                                        <p:tgtEl>
                                          <p:spTgt spid="6">
                                            <p:graphicEl>
                                              <a:dgm id="{A4F8FA2C-0774-4C54-9C61-C52DF431DC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729CB0-47B5-4758-9B76-54259C040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3000" fill="hold"/>
                                        <p:tgtEl>
                                          <p:spTgt spid="6">
                                            <p:graphicEl>
                                              <a:dgm id="{D6729CB0-47B5-4758-9B76-54259C040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 fill="hold"/>
                                        <p:tgtEl>
                                          <p:spTgt spid="6">
                                            <p:graphicEl>
                                              <a:dgm id="{D6729CB0-47B5-4758-9B76-54259C040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A474D0E-E7CB-4FD2-ACD0-DC670B579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6">
                                            <p:graphicEl>
                                              <a:dgm id="{1A474D0E-E7CB-4FD2-ACD0-DC670B579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6">
                                            <p:graphicEl>
                                              <a:dgm id="{1A474D0E-E7CB-4FD2-ACD0-DC670B579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202FE4-8485-4246-AB77-10EFB38A7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3000" fill="hold"/>
                                        <p:tgtEl>
                                          <p:spTgt spid="6">
                                            <p:graphicEl>
                                              <a:dgm id="{77202FE4-8485-4246-AB77-10EFB38A7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3000" fill="hold"/>
                                        <p:tgtEl>
                                          <p:spTgt spid="6">
                                            <p:graphicEl>
                                              <a:dgm id="{77202FE4-8485-4246-AB77-10EFB38A7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018C7EA-8C19-423F-AAC6-948E0FC8A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3000" fill="hold"/>
                                        <p:tgtEl>
                                          <p:spTgt spid="6">
                                            <p:graphicEl>
                                              <a:dgm id="{D018C7EA-8C19-423F-AAC6-948E0FC8A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3000" fill="hold"/>
                                        <p:tgtEl>
                                          <p:spTgt spid="6">
                                            <p:graphicEl>
                                              <a:dgm id="{D018C7EA-8C19-423F-AAC6-948E0FC8A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9FD746-7953-48E4-91BF-389590519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3000" fill="hold"/>
                                        <p:tgtEl>
                                          <p:spTgt spid="6">
                                            <p:graphicEl>
                                              <a:dgm id="{1E9FD746-7953-48E4-91BF-389590519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3000" fill="hold"/>
                                        <p:tgtEl>
                                          <p:spTgt spid="6">
                                            <p:graphicEl>
                                              <a:dgm id="{1E9FD746-7953-48E4-91BF-389590519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109EE5-DE67-4015-AFA8-443853CB7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3000" fill="hold"/>
                                        <p:tgtEl>
                                          <p:spTgt spid="6">
                                            <p:graphicEl>
                                              <a:dgm id="{44109EE5-DE67-4015-AFA8-443853CB7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3000" fill="hold"/>
                                        <p:tgtEl>
                                          <p:spTgt spid="6">
                                            <p:graphicEl>
                                              <a:dgm id="{44109EE5-DE67-4015-AFA8-443853CB70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42C398-857A-46DA-ABD1-A061A0B67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3000" fill="hold"/>
                                        <p:tgtEl>
                                          <p:spTgt spid="6">
                                            <p:graphicEl>
                                              <a:dgm id="{7742C398-857A-46DA-ABD1-A061A0B67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3000" fill="hold"/>
                                        <p:tgtEl>
                                          <p:spTgt spid="6">
                                            <p:graphicEl>
                                              <a:dgm id="{7742C398-857A-46DA-ABD1-A061A0B67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3C69602-9B91-4365-A93A-6C4A309C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3000" fill="hold"/>
                                        <p:tgtEl>
                                          <p:spTgt spid="6">
                                            <p:graphicEl>
                                              <a:dgm id="{A3C69602-9B91-4365-A93A-6C4A309C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3000" fill="hold"/>
                                        <p:tgtEl>
                                          <p:spTgt spid="6">
                                            <p:graphicEl>
                                              <a:dgm id="{A3C69602-9B91-4365-A93A-6C4A309C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DF47C00-5521-4E04-8C36-DF448490C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3000" fill="hold"/>
                                        <p:tgtEl>
                                          <p:spTgt spid="6">
                                            <p:graphicEl>
                                              <a:dgm id="{8DF47C00-5521-4E04-8C36-DF448490C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3000" fill="hold"/>
                                        <p:tgtEl>
                                          <p:spTgt spid="6">
                                            <p:graphicEl>
                                              <a:dgm id="{8DF47C00-5521-4E04-8C36-DF448490C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514DF80-9BDA-4164-9A8E-043A45FC3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3000" fill="hold"/>
                                        <p:tgtEl>
                                          <p:spTgt spid="6">
                                            <p:graphicEl>
                                              <a:dgm id="{E514DF80-9BDA-4164-9A8E-043A45FC3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0" fill="hold"/>
                                        <p:tgtEl>
                                          <p:spTgt spid="6">
                                            <p:graphicEl>
                                              <a:dgm id="{E514DF80-9BDA-4164-9A8E-043A45FC3D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7D37BF4-54D7-4C62-AD0B-6403F2E59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3000" fill="hold"/>
                                        <p:tgtEl>
                                          <p:spTgt spid="6">
                                            <p:graphicEl>
                                              <a:dgm id="{D7D37BF4-54D7-4C62-AD0B-6403F2E59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3000" fill="hold"/>
                                        <p:tgtEl>
                                          <p:spTgt spid="6">
                                            <p:graphicEl>
                                              <a:dgm id="{D7D37BF4-54D7-4C62-AD0B-6403F2E59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7DF852-6D35-4765-8BC8-87856F8C0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3000" fill="hold"/>
                                        <p:tgtEl>
                                          <p:spTgt spid="6">
                                            <p:graphicEl>
                                              <a:dgm id="{657DF852-6D35-4765-8BC8-87856F8C0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3000" fill="hold"/>
                                        <p:tgtEl>
                                          <p:spTgt spid="6">
                                            <p:graphicEl>
                                              <a:dgm id="{657DF852-6D35-4765-8BC8-87856F8C0F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C779792-97E3-4CE0-8A0C-C22450288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3000" fill="hold"/>
                                        <p:tgtEl>
                                          <p:spTgt spid="6">
                                            <p:graphicEl>
                                              <a:dgm id="{4C779792-97E3-4CE0-8A0C-C22450288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3000" fill="hold"/>
                                        <p:tgtEl>
                                          <p:spTgt spid="6">
                                            <p:graphicEl>
                                              <a:dgm id="{4C779792-97E3-4CE0-8A0C-C22450288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09D66B-8A5B-4ABF-929A-99F0AD06B0E9}"/>
              </a:ext>
            </a:extLst>
          </p:cNvPr>
          <p:cNvSpPr/>
          <p:nvPr/>
        </p:nvSpPr>
        <p:spPr>
          <a:xfrm>
            <a:off x="4769362" y="136525"/>
            <a:ext cx="26532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Содержание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68D5FB-6DA5-423B-A2B3-B5D8CE8B4260}"/>
              </a:ext>
            </a:extLst>
          </p:cNvPr>
          <p:cNvSpPr/>
          <p:nvPr/>
        </p:nvSpPr>
        <p:spPr>
          <a:xfrm>
            <a:off x="1056410" y="1625603"/>
            <a:ext cx="6729727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  <a:hlinkClick r:id="rId3" action="ppaction://hlinksldjump"/>
              </a:rPr>
              <a:t>Зарождение квантовой теории</a:t>
            </a:r>
            <a:endParaRPr lang="ru-RU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  <a:hlinkClick r:id="rId4" action="ppaction://hlinksldjump"/>
              </a:rPr>
              <a:t>Гипотеза Планка</a:t>
            </a:r>
            <a:endParaRPr lang="ru-RU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  <a:hlinkClick r:id="rId5" action="ppaction://hlinksldjump"/>
              </a:rPr>
              <a:t>Открытие и наблюдение фотоэффекта</a:t>
            </a:r>
            <a:endParaRPr lang="ru-RU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  <a:hlinkClick r:id="rId6" action="ppaction://hlinksldjump"/>
              </a:rPr>
              <a:t>Законы фотоэффекта</a:t>
            </a:r>
            <a:endParaRPr lang="ru-RU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  <a:hlinkClick r:id="rId7" action="ppaction://hlinksldjump"/>
              </a:rPr>
              <a:t>Теория фотоэффекта</a:t>
            </a:r>
            <a:endParaRPr lang="ru-RU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  <a:hlinkClick r:id="rId8" action="ppaction://hlinksldjump"/>
              </a:rPr>
              <a:t>Фотон и его свойства</a:t>
            </a:r>
            <a:endParaRPr lang="ru-RU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  <a:hlinkClick r:id="rId9" action="ppaction://hlinksldjump"/>
              </a:rPr>
              <a:t>Эффект </a:t>
            </a:r>
            <a:r>
              <a:rPr lang="ru-RU" sz="2400" dirty="0" err="1">
                <a:solidFill>
                  <a:srgbClr val="000000"/>
                </a:solidFill>
                <a:latin typeface="Courier New" panose="02070309020205020404" pitchFamily="49" charset="0"/>
                <a:hlinkClick r:id="rId9" action="ppaction://hlinksldjump"/>
              </a:rPr>
              <a:t>Комтона</a:t>
            </a:r>
            <a:endParaRPr lang="ru-RU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013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20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03643C0-7AA9-4220-B6EE-819BE4877EBE}"/>
              </a:ext>
            </a:extLst>
          </p:cNvPr>
          <p:cNvSpPr/>
          <p:nvPr/>
        </p:nvSpPr>
        <p:spPr>
          <a:xfrm>
            <a:off x="3411619" y="81085"/>
            <a:ext cx="53687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Примеры решения задач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669A6B-9EA4-D9AF-DDFF-E1C6FA38F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7" y="914400"/>
            <a:ext cx="12076981" cy="507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74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7263D29-BA04-8AEF-39A3-F2C6C607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7E04A3-0D0E-0B14-A8D2-8A45892CB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70C5C8-E979-42A0-EE44-AAA63691E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21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F5FDB-DA24-C48A-5FB2-FD79B61AC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75CBC2-1D94-C742-8ECC-9ECE9ECC9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0" y="1000664"/>
            <a:ext cx="12151082" cy="486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77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41C6C4-A343-4113-DE84-624BE2FF4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8DB491-E20D-81C7-3311-7BAD0F337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A02843-F452-23E9-4BB7-FE8E9F83B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F52ADD-BD08-C879-EC16-CB3F39D07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48" y="136525"/>
            <a:ext cx="10793218" cy="4021545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399EF78-C9A8-4655-BA78-515BAFBCB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3CC1ED-A86D-DD36-651E-32A0D9608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48" y="4090727"/>
            <a:ext cx="10949836" cy="199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41C6C4-A343-4113-DE84-624BE2FF4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8DB491-E20D-81C7-3311-7BAD0F337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A02843-F452-23E9-4BB7-FE8E9F83B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23</a:t>
            </a:fld>
            <a:endParaRPr lang="ru-RU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399EF78-C9A8-4655-BA78-515BAFBCB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F97F37-F5F8-7E9F-4116-EDA90618B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23" y="222556"/>
            <a:ext cx="10725713" cy="13733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48C646-DCCE-2094-B59B-7796260CA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98" y="1792989"/>
            <a:ext cx="10723107" cy="20457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473CBF-FE3B-2856-E8D7-8EA2E0CB1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98" y="4035857"/>
            <a:ext cx="10723107" cy="151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7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8B71F9-D8A1-C889-0E16-491617E5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6A9AC4-4E7E-6A91-E6D8-ED48BA2B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923A5C-A43B-521E-5C4F-8E472276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C038B5-6FAC-E07C-3780-6BB998B4A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4" y="136525"/>
            <a:ext cx="10934383" cy="485816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80CA061-F28B-A2EA-A170-EB5AF8B9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517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8B71F9-D8A1-C889-0E16-491617E5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6A9AC4-4E7E-6A91-E6D8-ED48BA2B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923A5C-A43B-521E-5C4F-8E472276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25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62344-8E25-0210-365E-8D419B757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6AAE9D-6F9A-C75C-4FD8-1593EF42C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23" y="222555"/>
            <a:ext cx="10698913" cy="2287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5CDE75-CFC8-A619-0EEA-F13D31181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24" y="2859679"/>
            <a:ext cx="10721642" cy="182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8B71F9-D8A1-C889-0E16-491617E5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6A9AC4-4E7E-6A91-E6D8-ED48BA2B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923A5C-A43B-521E-5C4F-8E472276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26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CC869-5DDA-EC4F-0B33-8DFB649F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A39EF6-D5F6-9410-6D1D-FDB1B644C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02" y="222556"/>
            <a:ext cx="10737672" cy="574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3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38CBD2-4159-4E3A-84B1-5374F9686228}"/>
              </a:ext>
            </a:extLst>
          </p:cNvPr>
          <p:cNvSpPr/>
          <p:nvPr/>
        </p:nvSpPr>
        <p:spPr>
          <a:xfrm>
            <a:off x="2671035" y="136525"/>
            <a:ext cx="68499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Зарождение квантовой теории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8024E30-C544-4079-ABC8-007E2E8BA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" y="721300"/>
            <a:ext cx="4216765" cy="556464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D88077C-13DF-496E-B6FF-AF9F9A537A2B}"/>
              </a:ext>
            </a:extLst>
          </p:cNvPr>
          <p:cNvSpPr/>
          <p:nvPr/>
        </p:nvSpPr>
        <p:spPr>
          <a:xfrm>
            <a:off x="4661139" y="690926"/>
            <a:ext cx="74100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В конце XIX в. многие ученые считали, что развитие физики завершилось но следующим причинам:</a:t>
            </a:r>
          </a:p>
          <a:p>
            <a:pPr algn="just" defTabSz="180975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</a:rPr>
              <a:t>1.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	Больше 200 лет существуют законы механики, теория всемирного тяготения.</a:t>
            </a:r>
          </a:p>
          <a:p>
            <a:pPr algn="just" defTabSz="266700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</a:rPr>
              <a:t>2.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	Разработана МКТ.</a:t>
            </a:r>
          </a:p>
          <a:p>
            <a:pPr algn="just" defTabSz="180975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</a:rPr>
              <a:t>3.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	Подведен прочный фундамент под термодинамику.</a:t>
            </a:r>
          </a:p>
          <a:p>
            <a:pPr algn="just" defTabSz="180975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</a:rPr>
              <a:t>4.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	Завершена </a:t>
            </a:r>
            <a:r>
              <a:rPr lang="ru-RU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максвелловская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 теория электромагнетизма.</a:t>
            </a:r>
          </a:p>
          <a:p>
            <a:pPr algn="just" defTabSz="179388"/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</a:rPr>
              <a:t>5.	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Открыты фундаментальные законы сохранения (энергии, импульса, момента импульса, массы и электрического заряда).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2780DB-4417-4C01-B755-2577AAF4BE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72" y="721299"/>
            <a:ext cx="4047227" cy="3183623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0CF9FB9-9BCA-42BA-9F85-E319866A2B8C}"/>
              </a:ext>
            </a:extLst>
          </p:cNvPr>
          <p:cNvSpPr/>
          <p:nvPr/>
        </p:nvSpPr>
        <p:spPr>
          <a:xfrm>
            <a:off x="5320341" y="719234"/>
            <a:ext cx="56661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В конце XIX — начале XX в. открыты В. Рентгеном — Х-</a:t>
            </a:r>
            <a:r>
              <a:rPr lang="ru-RU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лу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- </a:t>
            </a:r>
            <a:r>
              <a:rPr lang="ru-RU" sz="2400" dirty="0" err="1">
                <a:solidFill>
                  <a:srgbClr val="000000"/>
                </a:solidFill>
                <a:latin typeface="Courier New" panose="02070309020205020404" pitchFamily="49" charset="0"/>
              </a:rPr>
              <a:t>чи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, А. Беккерелем — явление радиоактивности, Дж. Томсоном — электрон.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3AF4EFC-0217-46EC-A8F0-4B02534067EF}"/>
              </a:ext>
            </a:extLst>
          </p:cNvPr>
          <p:cNvSpPr/>
          <p:nvPr/>
        </p:nvSpPr>
        <p:spPr>
          <a:xfrm>
            <a:off x="4602192" y="4027906"/>
            <a:ext cx="74100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Теория относительности А. Эйнштейна потребовала коренного пересмотра понятий пространства и времени. Специальные опыты подтвердили справедливость гипотезы Дж. Максвелла об электромагнитной природе света.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CCA01F5-B041-43DE-A73E-ABDAC3DC0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371" y="3904922"/>
            <a:ext cx="4047227" cy="238102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A3E4D2D-0366-4C68-B282-5E5E16F1B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85" y="717241"/>
            <a:ext cx="2451340" cy="556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5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0" grpId="1"/>
      <p:bldP spid="21" grpId="0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4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38CBD2-4159-4E3A-84B1-5374F9686228}"/>
              </a:ext>
            </a:extLst>
          </p:cNvPr>
          <p:cNvSpPr/>
          <p:nvPr/>
        </p:nvSpPr>
        <p:spPr>
          <a:xfrm>
            <a:off x="3000362" y="51265"/>
            <a:ext cx="66287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V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Сольвеевский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конгресс (1927)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CE40AB-4DA4-4E11-84C2-9482E942F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36807"/>
            <a:ext cx="7640515" cy="5385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7" name="Picture 13" descr="Нобелевская премия — 1921">
            <a:hlinkClick r:id="rId4" tooltip="Нобелевская премия — 1921"/>
            <a:extLst>
              <a:ext uri="{FF2B5EF4-FFF2-40B4-BE49-F238E27FC236}">
                <a16:creationId xmlns:a16="http://schemas.microsoft.com/office/drawing/2014/main" id="{47838166-2C5C-4D02-8D9E-5F4E87326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7603" y="2001973"/>
            <a:ext cx="55959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FF292DC-F4C9-4604-BAAF-5D90CD0960DA}"/>
              </a:ext>
            </a:extLst>
          </p:cNvPr>
          <p:cNvSpPr/>
          <p:nvPr/>
        </p:nvSpPr>
        <p:spPr>
          <a:xfrm>
            <a:off x="8062546" y="726134"/>
            <a:ext cx="397998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Слева направо нижний ряд: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Ирвинг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Ленгмюр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(Нобелевская премия по химии, 1932 – далее просто НПХ), Макс Планк (НПФ-1918), Мария Кюри (НПФ–1903, НПХ-1911), Хенрик Лоренц (НПФ-1902), Альберт Эйнштейн (НПФ-1921), Поль Ланжевен, Шарль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Гюи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Чарльз Вильсон (НПФ-1927), Оуэн Ричардсон (НПФ-1928).</a:t>
            </a:r>
          </a:p>
          <a:p>
            <a:r>
              <a:rPr lang="ru-RU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Средний ряд: 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Петер Дебай (НПХ-1936), Мартин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Кнудсен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Уильям Брэгг (НПФ-1925),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Хендрик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Крамерс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Поль Дирак (НПФ-1933), Артур Комптон (НПФ-1927), Луи де Бройль (НПФ-1929), Макс Борн (НПФ-1954), Нильс Бор (НПФ-1922).</a:t>
            </a:r>
          </a:p>
          <a:p>
            <a:r>
              <a:rPr lang="ru-RU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Верхний ряд: 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Огюст Пикар (без “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нобелевки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”, зато с изобретением батискафа “Трест”, спустившегося на дно Мариинской впадины), Эмиль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Анрио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Пауль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Эренферст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Эдуард Герцен,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Теофил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де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Дондер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Эрвин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Шрёдингер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(НПФ-1933), Жюль Эмиль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Вершафельт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Вольфганг Паули (НПФ-1945), Вернер Гейзенберг (НПФ-1932), Ральф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Фаулер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Леон </a:t>
            </a:r>
            <a:r>
              <a:rPr lang="ru-RU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Бриллюэн</a:t>
            </a:r>
            <a:r>
              <a:rPr lang="ru-RU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0357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5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38CBD2-4159-4E3A-84B1-5374F9686228}"/>
              </a:ext>
            </a:extLst>
          </p:cNvPr>
          <p:cNvSpPr/>
          <p:nvPr/>
        </p:nvSpPr>
        <p:spPr>
          <a:xfrm>
            <a:off x="4028771" y="136525"/>
            <a:ext cx="34067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Гипотеза Планка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C1EF3C-A646-4F71-A9C4-23EC26F59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70" y="570182"/>
            <a:ext cx="2240255" cy="3147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EE8999-1320-474A-9EF3-662E5473528F}"/>
              </a:ext>
            </a:extLst>
          </p:cNvPr>
          <p:cNvSpPr/>
          <p:nvPr/>
        </p:nvSpPr>
        <p:spPr>
          <a:xfrm>
            <a:off x="362070" y="3848183"/>
            <a:ext cx="2148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Макс Карл Эрнст Людвиг Планк</a:t>
            </a:r>
            <a:endParaRPr lang="ru-RU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6641EA3-1F80-4783-8380-C7A54B1DE5DE}"/>
              </a:ext>
            </a:extLst>
          </p:cNvPr>
          <p:cNvSpPr/>
          <p:nvPr/>
        </p:nvSpPr>
        <p:spPr>
          <a:xfrm>
            <a:off x="2797834" y="690926"/>
            <a:ext cx="90320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Стремясь преодолеть затруднения классической теории при объяснении излучения черного тела, М. Планк в 1900 г. высказал гипотезу: </a:t>
            </a:r>
            <a:r>
              <a:rPr lang="ru-RU" sz="2400" b="1" i="1" dirty="0">
                <a:solidFill>
                  <a:srgbClr val="FF0000"/>
                </a:solidFill>
                <a:latin typeface="Courier New" panose="02070309020205020404" pitchFamily="49" charset="0"/>
              </a:rPr>
              <a:t>атомы испускают электромагнитную энергию отдельными порциями – квантами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.</a:t>
            </a:r>
          </a:p>
          <a:p>
            <a:pPr indent="361950" algn="just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Энергия каждого кванта пропорциональна частоте излучения: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D1D3C7-2B90-4EE4-81FE-89AF966A70D4}"/>
                  </a:ext>
                </a:extLst>
              </p:cNvPr>
              <p:cNvSpPr txBox="1"/>
              <p:nvPr/>
            </p:nvSpPr>
            <p:spPr>
              <a:xfrm>
                <a:off x="6374198" y="3155361"/>
                <a:ext cx="149117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sty m:val="p"/>
                        </m:rPr>
                        <a:rPr lang="el-GR" sz="3600" b="0" i="1" smtClean="0">
                          <a:latin typeface="Cambria Math" panose="02040503050406030204" pitchFamily="18" charset="0"/>
                        </a:rPr>
                        <m:t>ν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D1D3C7-2B90-4EE4-81FE-89AF966A7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198" y="3155361"/>
                <a:ext cx="1491177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722979-73EB-4A47-8AFD-8687AAA97181}"/>
                  </a:ext>
                </a:extLst>
              </p:cNvPr>
              <p:cNvSpPr txBox="1"/>
              <p:nvPr/>
            </p:nvSpPr>
            <p:spPr>
              <a:xfrm>
                <a:off x="4768276" y="3900426"/>
                <a:ext cx="4703019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=6,63∙ 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−34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ru-RU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Дж∙с</m:t>
                      </m:r>
                    </m:oMath>
                  </m:oMathPara>
                </a14:m>
                <a:endParaRPr lang="ru-RU" sz="3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722979-73EB-4A47-8AFD-8687AAA97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276" y="3900426"/>
                <a:ext cx="4703019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5574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6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738CBD2-4159-4E3A-84B1-5374F9686228}"/>
              </a:ext>
            </a:extLst>
          </p:cNvPr>
          <p:cNvSpPr/>
          <p:nvPr/>
        </p:nvSpPr>
        <p:spPr>
          <a:xfrm>
            <a:off x="4769362" y="136525"/>
            <a:ext cx="26532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Фотоэффект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6C7BAC-73CE-4334-A90B-262F3A845BE2}"/>
              </a:ext>
            </a:extLst>
          </p:cNvPr>
          <p:cNvSpPr/>
          <p:nvPr/>
        </p:nvSpPr>
        <p:spPr>
          <a:xfrm>
            <a:off x="252323" y="690926"/>
            <a:ext cx="117642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/>
            <a:r>
              <a:rPr lang="ru-RU" sz="2800" b="1" i="1" dirty="0">
                <a:solidFill>
                  <a:srgbClr val="FF0000"/>
                </a:solidFill>
                <a:latin typeface="Courier New" panose="02070309020205020404" pitchFamily="49" charset="0"/>
              </a:rPr>
              <a:t>Фотоэффектом, называется испускание электронов с поверхности металла под действием света.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0D13D7-442C-4F37-AEAF-608FBD3F4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45" y="1645033"/>
            <a:ext cx="2496268" cy="3134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F229D3-3556-48B1-8070-67811382CB81}"/>
              </a:ext>
            </a:extLst>
          </p:cNvPr>
          <p:cNvSpPr/>
          <p:nvPr/>
        </p:nvSpPr>
        <p:spPr>
          <a:xfrm>
            <a:off x="468823" y="4779034"/>
            <a:ext cx="2067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20212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Генрих Рудольф Герц</a:t>
            </a:r>
            <a:endParaRPr lang="ru-RU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93C301-28E6-4FED-A0A8-799D484D5498}"/>
              </a:ext>
            </a:extLst>
          </p:cNvPr>
          <p:cNvSpPr/>
          <p:nvPr/>
        </p:nvSpPr>
        <p:spPr>
          <a:xfrm>
            <a:off x="3047999" y="1645033"/>
            <a:ext cx="88041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В 1888 г. Г. Герц обнаружил, что при облучении ультрафиолетовыми лучами электродов, находящихся под высоким напряжением, разряд возникает при большем расстоянии между электродами, чем без облучения.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203964-AF39-4827-A046-EEC65D2F7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62" y="3624852"/>
            <a:ext cx="4930215" cy="2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40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7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30F0B8-7357-44D3-821E-497A872895AE}"/>
              </a:ext>
            </a:extLst>
          </p:cNvPr>
          <p:cNvSpPr/>
          <p:nvPr/>
        </p:nvSpPr>
        <p:spPr>
          <a:xfrm>
            <a:off x="3288189" y="136525"/>
            <a:ext cx="56156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Наблюдение фотоэффекта</a:t>
            </a:r>
          </a:p>
        </p:txBody>
      </p:sp>
      <p:pic>
        <p:nvPicPr>
          <p:cNvPr id="8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8790093-32AC-4092-8505-FA8658041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181" y="817352"/>
            <a:ext cx="5730816" cy="429811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37C7971-89C1-430E-98DE-E9FA519C9F8E}"/>
              </a:ext>
            </a:extLst>
          </p:cNvPr>
          <p:cNvSpPr/>
          <p:nvPr/>
        </p:nvSpPr>
        <p:spPr>
          <a:xfrm>
            <a:off x="6188015" y="817352"/>
            <a:ext cx="56618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</a:rPr>
              <a:t>1. 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Цинковую пластину, соединенную с электроскопом, заряжают отрицательно и облучают ультрафиолетовым светом. Она быстро разряжается. Если же ее зарядить положительно, то заряд пластины не изменится.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D1C25A-F361-4C6B-B689-9CABAC431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933" y="3878599"/>
            <a:ext cx="3453968" cy="24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8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30F0B8-7357-44D3-821E-497A872895AE}"/>
              </a:ext>
            </a:extLst>
          </p:cNvPr>
          <p:cNvSpPr/>
          <p:nvPr/>
        </p:nvSpPr>
        <p:spPr>
          <a:xfrm>
            <a:off x="3288189" y="136525"/>
            <a:ext cx="56156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Наблюдение фотоэффекта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8979EE-85A1-46D9-8C54-A39157983B0A}"/>
              </a:ext>
            </a:extLst>
          </p:cNvPr>
          <p:cNvSpPr/>
          <p:nvPr/>
        </p:nvSpPr>
        <p:spPr>
          <a:xfrm>
            <a:off x="304799" y="816324"/>
            <a:ext cx="115565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Courier New" panose="02070309020205020404" pitchFamily="49" charset="0"/>
              </a:rPr>
              <a:t>2. </a:t>
            </a:r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Ультрафиолетовые лучи, проходящие через сетчатый положительный электрод, попадают на отрицательно заряженную цинковую пластину и выбивают из нее электроны, которые устремляются к сетке, создавая фототок, регистрируемый чувствительным гальванометром.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43317C-2570-4CD3-BD3E-ADC95417A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0" y="2689100"/>
            <a:ext cx="4842403" cy="3597213"/>
          </a:xfrm>
          <a:prstGeom prst="rect">
            <a:avLst/>
          </a:prstGeom>
        </p:spPr>
      </p:pic>
      <p:pic>
        <p:nvPicPr>
          <p:cNvPr id="13" name="videoplayback (2) (2)">
            <a:hlinkClick r:id="" action="ppaction://media"/>
            <a:extLst>
              <a:ext uri="{FF2B5EF4-FFF2-40B4-BE49-F238E27FC236}">
                <a16:creationId xmlns:a16="http://schemas.microsoft.com/office/drawing/2014/main" id="{C10BB834-7A97-48E7-AA76-D8ECBD875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1965" y="249950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7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556ECA-1965-4884-9BFD-F332CF07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DFAB4-65B1-4DF6-A7BB-26944D06A2ED}" type="datetime1">
              <a:rPr lang="ru-RU" smtClean="0"/>
              <a:t>12.02.2023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C7FE6-7056-4C6D-98E0-FE3BC33E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http://dvsschool.zz.mu/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1EE7F9-AA41-4B47-9D75-064867AB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968B-160F-49C0-BDF8-057CD9DF85C1}" type="slidenum">
              <a:rPr lang="ru-RU" smtClean="0"/>
              <a:t>9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69C27-A5B4-40F8-9969-C86F4F12B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965" y="222556"/>
            <a:ext cx="965712" cy="46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630F0B8-7357-44D3-821E-497A872895AE}"/>
              </a:ext>
            </a:extLst>
          </p:cNvPr>
          <p:cNvSpPr/>
          <p:nvPr/>
        </p:nvSpPr>
        <p:spPr>
          <a:xfrm>
            <a:off x="3781915" y="136525"/>
            <a:ext cx="46281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Законы фотоэффекта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27B3E6D-4301-4DF4-A0E2-5E0230F49CDC}"/>
              </a:ext>
            </a:extLst>
          </p:cNvPr>
          <p:cNvSpPr/>
          <p:nvPr/>
        </p:nvSpPr>
        <p:spPr>
          <a:xfrm>
            <a:off x="2656936" y="690926"/>
            <a:ext cx="92043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/>
            <a:r>
              <a:rPr lang="ru-RU" sz="2400" dirty="0">
                <a:solidFill>
                  <a:srgbClr val="000000"/>
                </a:solidFill>
                <a:latin typeface="Courier New" panose="02070309020205020404" pitchFamily="49" charset="0"/>
              </a:rPr>
              <a:t>Количественные закономерности фотоэффекта (1888—1889) были установлены А. Г. Столетовым. Он использовал вакуумный стеклянный баллон с двумя электродами.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E38A3C-3C3D-4A77-9531-3E787C17C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42" y="2136887"/>
            <a:ext cx="4298888" cy="42194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8854FB-BD0D-424B-848A-F2E5AA872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9" y="567570"/>
            <a:ext cx="2297282" cy="2952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DC3E9E-DD1B-44C8-9829-99AD7BFA6623}"/>
              </a:ext>
            </a:extLst>
          </p:cNvPr>
          <p:cNvSpPr/>
          <p:nvPr/>
        </p:nvSpPr>
        <p:spPr>
          <a:xfrm>
            <a:off x="330679" y="3552969"/>
            <a:ext cx="24652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Courier New" panose="02070309020205020404" pitchFamily="49" charset="0"/>
                <a:cs typeface="Courier New" panose="02070309020205020404" pitchFamily="49" charset="0"/>
              </a:rPr>
              <a:t>Александр Григорьевич Столетов</a:t>
            </a:r>
          </a:p>
        </p:txBody>
      </p:sp>
    </p:spTree>
    <p:extLst>
      <p:ext uri="{BB962C8B-B14F-4D97-AF65-F5344CB8AC3E}">
        <p14:creationId xmlns:p14="http://schemas.microsoft.com/office/powerpoint/2010/main" val="11183633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1425</Words>
  <Application>Microsoft Office PowerPoint</Application>
  <PresentationFormat>Широкоэкранный</PresentationFormat>
  <Paragraphs>205</Paragraphs>
  <Slides>26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Century Schoolbook</vt:lpstr>
      <vt:lpstr>Courier New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DVS_FILMS</dc:creator>
  <cp:lastModifiedBy>DVS_FILMS</cp:lastModifiedBy>
  <cp:revision>124</cp:revision>
  <dcterms:created xsi:type="dcterms:W3CDTF">2021-11-04T10:12:27Z</dcterms:created>
  <dcterms:modified xsi:type="dcterms:W3CDTF">2023-02-12T14:07:21Z</dcterms:modified>
</cp:coreProperties>
</file>