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70" r:id="rId13"/>
    <p:sldId id="269" r:id="rId14"/>
    <p:sldId id="271" r:id="rId15"/>
    <p:sldId id="268" r:id="rId16"/>
    <p:sldId id="272" r:id="rId17"/>
    <p:sldId id="276" r:id="rId18"/>
    <p:sldId id="277" r:id="rId19"/>
    <p:sldId id="278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3D7"/>
    <a:srgbClr val="F0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70F90-DDD4-4727-ABDD-B9CC66D33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E78280-B50A-4681-90B3-3805B860E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A5106-47EF-4C5D-88DF-E8B32954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27CB0-3AAD-4665-BD68-F2E9D93D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27BD9-EB08-4705-A200-63DCF43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3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D649E-BDFC-47A3-91E5-F4A38C46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C0FAD-BCFF-4040-8CE8-71E6A3BF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15058-00B9-45B5-A41D-965DCD50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217DE-191A-4948-8A96-EF210ADD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7756-F787-40CF-89F9-5C03EA32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1CCB7F-85E1-4CB5-8F42-76491CBBA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36032C-CFE2-4D7E-957D-7F92FFA8E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76203-89FE-41AF-962F-0EEE57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DAD55-7BCF-4B5F-8FA4-E510524C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24F6C-FE08-48E4-A1C4-AFB330F5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191DA-0405-4D99-B72C-A8F47307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45448-0F36-40DA-BAD4-716B867C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522CA-E5FB-448A-98D3-9393E3E9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73AA1-189C-4611-8EBE-52610CD0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933EA-214E-4C9A-ABCF-B7118954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4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98641-37CE-49D7-85FB-45CD5068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216408-F90C-4BAA-A72B-1556740E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AE46A-03F0-4DD5-AB8A-EEC00115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85317-1378-4152-98E0-BA91E1CB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20766-52E6-421A-ACE2-4166B559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1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AC24B-3946-49E4-8F3F-4AD1BE38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8B072-F184-4CCE-9BA8-EF5BDBBC0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265D6-4235-444A-A6B7-DC2344FDB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6BC4CB-0042-4640-8088-0C203F7F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38A5E9-164C-4D19-A5CA-B8155939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1EF03-A7BA-4E1C-BDAE-AFB0D546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0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AE767-234A-4480-99D7-D1610759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7DA190-3166-41BA-B4E1-D1719C58F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96324F-351A-4E20-9455-3F1855156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40C4E2-58C9-4691-96A2-A07B58FC4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D46243-2D21-4A9A-BC92-55D8D7B35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888564-F896-49CB-95C6-88DD7323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28D9DA-B0A7-4A0A-A4AD-E41E831E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5605BC-D4C2-4D35-9C77-A454E0FA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6F22-2828-43A2-BBB1-B7AE0D9E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FFDE5-DDB1-4145-B175-D7C6E439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718B57-327B-49D2-B7E2-5FA6FF3E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5321E2-0922-462A-AF8B-4DB601B3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E32D08-93A0-4503-A35E-CF9A533A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BDC5D1-CFF1-4183-81E7-D749BD65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B4883-798A-44E1-B5E4-E1C73639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47F52-EA69-4B65-A330-855F7B28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EE6A2-59CC-4EF4-8D9A-8F5DEE07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B437C-345C-4F39-9A19-9B81A1F89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86BDF2-61E6-4530-9B5F-4008EB8E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7609F-A4C5-4F5A-822B-2C37CA39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71651-EC45-4EEA-8C1E-894F4FF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4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82F6D-2DB6-4285-8EB0-86B5CDF5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314C85-0FAF-44B2-8828-89DD6E4F9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85D4F-D11E-450B-927A-17903A016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F2E6C-2AB2-486B-A44F-B8498510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97B58-C47D-4C01-9CAE-9DD10AE5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7D334-EE5E-47D4-AED7-F1097D32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1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E24E2-B43F-45C2-B99D-A9828FB0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502EE-7BCD-4F73-9AA8-2BE0BB35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B5B07-A2E6-4C6C-AAB0-4D8D24F87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6C92-07F6-47D4-BA12-B5B9511183E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7EEAA-0F54-4DE2-AEDB-3ADDD7414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3860B-E4AF-4104-96B6-F5B066F2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D16F-7B65-4340-9892-3345A2505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67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957D7-E607-467A-A5CC-DA436C49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7" y="519880"/>
            <a:ext cx="11754269" cy="147606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2969AE3-DC08-425E-8E87-BC70BE392E10}"/>
              </a:ext>
            </a:extLst>
          </p:cNvPr>
          <p:cNvCxnSpPr/>
          <p:nvPr/>
        </p:nvCxnSpPr>
        <p:spPr>
          <a:xfrm>
            <a:off x="5201265" y="865239"/>
            <a:ext cx="3126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B269F-A19D-4F58-82DF-968B7362FA94}"/>
                  </a:ext>
                </a:extLst>
              </p:cNvPr>
              <p:cNvSpPr txBox="1"/>
              <p:nvPr/>
            </p:nvSpPr>
            <p:spPr>
              <a:xfrm>
                <a:off x="131967" y="2527982"/>
                <a:ext cx="49356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B269F-A19D-4F58-82DF-968B7362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7" y="2527982"/>
                <a:ext cx="4935667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E60360-DD79-44A7-9FAA-18EC701D8023}"/>
                  </a:ext>
                </a:extLst>
              </p:cNvPr>
              <p:cNvSpPr txBox="1"/>
              <p:nvPr/>
            </p:nvSpPr>
            <p:spPr>
              <a:xfrm>
                <a:off x="5530645" y="2311094"/>
                <a:ext cx="4825039" cy="101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−30)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E60360-DD79-44A7-9FAA-18EC701D8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45" y="2311094"/>
                <a:ext cx="4825039" cy="1018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8F42C-6F36-4F06-80E3-A8E76B6C0FBC}"/>
                  </a:ext>
                </a:extLst>
              </p:cNvPr>
              <p:cNvSpPr txBox="1"/>
              <p:nvPr/>
            </p:nvSpPr>
            <p:spPr>
              <a:xfrm>
                <a:off x="3937619" y="3745244"/>
                <a:ext cx="26729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−60;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8F42C-6F36-4F06-80E3-A8E76B6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19" y="3745244"/>
                <a:ext cx="267291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793E02-EEB2-4DD7-AF6E-D583AABC9989}"/>
                  </a:ext>
                </a:extLst>
              </p:cNvPr>
              <p:cNvSpPr txBox="1"/>
              <p:nvPr/>
            </p:nvSpPr>
            <p:spPr>
              <a:xfrm>
                <a:off x="4487031" y="4586497"/>
                <a:ext cx="15740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=60;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793E02-EEB2-4DD7-AF6E-D583AABC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31" y="4586497"/>
                <a:ext cx="157408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FAA055-35DB-4DDE-8E21-B78C72D58BE8}"/>
                  </a:ext>
                </a:extLst>
              </p:cNvPr>
              <p:cNvSpPr txBox="1"/>
              <p:nvPr/>
            </p:nvSpPr>
            <p:spPr>
              <a:xfrm>
                <a:off x="2841523" y="1434182"/>
                <a:ext cx="7865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FAA055-35DB-4DDE-8E21-B78C72D58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523" y="1434182"/>
                <a:ext cx="78658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7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63B1F-BBF9-4B8C-A451-84FBE951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0" y="568888"/>
            <a:ext cx="12050340" cy="25282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4C12D-785A-4A92-A2B4-5F1183595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67" y="685261"/>
            <a:ext cx="2247900" cy="229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5E428-5290-48B1-AD2D-770FEDDFF4BC}"/>
                  </a:ext>
                </a:extLst>
              </p:cNvPr>
              <p:cNvSpPr txBox="1"/>
              <p:nvPr/>
            </p:nvSpPr>
            <p:spPr>
              <a:xfrm>
                <a:off x="1204452" y="3760840"/>
                <a:ext cx="25843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кл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5E428-5290-48B1-AD2D-770FEDDFF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452" y="3760840"/>
                <a:ext cx="258436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09A6D5-EF7D-4800-99C9-2DB9850EF001}"/>
                  </a:ext>
                </a:extLst>
              </p:cNvPr>
              <p:cNvSpPr txBox="1"/>
              <p:nvPr/>
            </p:nvSpPr>
            <p:spPr>
              <a:xfrm>
                <a:off x="4557595" y="3760840"/>
                <a:ext cx="25938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кл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09A6D5-EF7D-4800-99C9-2DB9850E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95" y="3760840"/>
                <a:ext cx="25938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C5A67-0941-4603-B684-47DA31FD2FF1}"/>
                  </a:ext>
                </a:extLst>
              </p:cNvPr>
              <p:cNvSpPr txBox="1"/>
              <p:nvPr/>
            </p:nvSpPr>
            <p:spPr>
              <a:xfrm>
                <a:off x="7742902" y="3544466"/>
                <a:ext cx="213686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кл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C5A67-0941-4603-B684-47DA31FD2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902" y="3544466"/>
                <a:ext cx="2136867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678ED-D1DC-43AD-94D2-1485AA8C78C0}"/>
                  </a:ext>
                </a:extLst>
              </p:cNvPr>
              <p:cNvSpPr txBox="1"/>
              <p:nvPr/>
            </p:nvSpPr>
            <p:spPr>
              <a:xfrm>
                <a:off x="2057691" y="4916961"/>
                <a:ext cx="633763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8∙900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=1200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678ED-D1DC-43AD-94D2-1485AA8C7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91" y="4916961"/>
                <a:ext cx="6337632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D52758-13E6-4CAA-81CA-B38DF2059B54}"/>
                  </a:ext>
                </a:extLst>
              </p:cNvPr>
              <p:cNvSpPr txBox="1"/>
              <p:nvPr/>
            </p:nvSpPr>
            <p:spPr>
              <a:xfrm>
                <a:off x="2654709" y="2266165"/>
                <a:ext cx="12585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1200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D52758-13E6-4CAA-81CA-B38DF205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09" y="2266165"/>
                <a:ext cx="125852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1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B71CF-1C48-4A5F-8EE8-61CBB2F8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" y="520955"/>
            <a:ext cx="11797596" cy="4660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59482-35F3-40F6-8F88-D37BE45A4820}"/>
                  </a:ext>
                </a:extLst>
              </p:cNvPr>
              <p:cNvSpPr txBox="1"/>
              <p:nvPr/>
            </p:nvSpPr>
            <p:spPr>
              <a:xfrm>
                <a:off x="9650361" y="2903329"/>
                <a:ext cx="195232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59482-35F3-40F6-8F88-D37BE45A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1" y="2903329"/>
                <a:ext cx="1952329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B54153-C2C9-4C0D-A45A-AB2CDDEC1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9" y="2978652"/>
            <a:ext cx="621891" cy="621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F2CB4-A2F4-4AB0-820D-C30819165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2" y="2542690"/>
            <a:ext cx="503858" cy="435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CAA95-D99D-42ED-BA6A-ABEB6266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7" y="3491149"/>
            <a:ext cx="503858" cy="435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F6D822-81B8-40F2-9A0A-32019B5BCDDD}"/>
                  </a:ext>
                </a:extLst>
              </p:cNvPr>
              <p:cNvSpPr txBox="1"/>
              <p:nvPr/>
            </p:nvSpPr>
            <p:spPr>
              <a:xfrm>
                <a:off x="295963" y="5579452"/>
                <a:ext cx="21668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F6D822-81B8-40F2-9A0A-32019B5B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3" y="5579452"/>
                <a:ext cx="216681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AC247-B3ED-4BDD-8A9D-F702C7231BC1}"/>
                  </a:ext>
                </a:extLst>
              </p:cNvPr>
              <p:cNvSpPr txBox="1"/>
              <p:nvPr/>
            </p:nvSpPr>
            <p:spPr>
              <a:xfrm>
                <a:off x="2784474" y="5579451"/>
                <a:ext cx="55100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ru-RU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AC247-B3ED-4BDD-8A9D-F702C723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74" y="5579451"/>
                <a:ext cx="551003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8C06EA-6E90-4884-95E8-4ED8705B25E8}"/>
                  </a:ext>
                </a:extLst>
              </p:cNvPr>
              <p:cNvSpPr txBox="1"/>
              <p:nvPr/>
            </p:nvSpPr>
            <p:spPr>
              <a:xfrm>
                <a:off x="8616208" y="5285703"/>
                <a:ext cx="346761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8C06EA-6E90-4884-95E8-4ED8705B2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08" y="5285703"/>
                <a:ext cx="3467616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B71CF-1C48-4A5F-8EE8-61CBB2F8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" y="520955"/>
            <a:ext cx="11797596" cy="4660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59482-35F3-40F6-8F88-D37BE45A4820}"/>
                  </a:ext>
                </a:extLst>
              </p:cNvPr>
              <p:cNvSpPr txBox="1"/>
              <p:nvPr/>
            </p:nvSpPr>
            <p:spPr>
              <a:xfrm>
                <a:off x="1224116" y="5307304"/>
                <a:ext cx="195232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59482-35F3-40F6-8F88-D37BE45A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16" y="5307304"/>
                <a:ext cx="1952329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20C45-BEEF-4BD4-BED5-7893F242D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7" y="3998395"/>
            <a:ext cx="621891" cy="621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B54153-C2C9-4C0D-A45A-AB2CDDEC1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9" y="2978652"/>
            <a:ext cx="621891" cy="621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F2CB4-A2F4-4AB0-820D-C30819165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2" y="2542690"/>
            <a:ext cx="503858" cy="435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CAA95-D99D-42ED-BA6A-ABEB6266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7" y="3491149"/>
            <a:ext cx="503858" cy="435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EFA455-DDAE-48AC-BFF4-4E4E2436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7" y="3780414"/>
            <a:ext cx="503858" cy="435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43FDC6-B3FF-4CF6-8D6D-26DCE6131E8C}"/>
                  </a:ext>
                </a:extLst>
              </p:cNvPr>
              <p:cNvSpPr txBox="1"/>
              <p:nvPr/>
            </p:nvSpPr>
            <p:spPr>
              <a:xfrm>
                <a:off x="3465871" y="5610132"/>
                <a:ext cx="3847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43FDC6-B3FF-4CF6-8D6D-26DCE6131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71" y="5610132"/>
                <a:ext cx="3847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D6D2A5-C4B2-4BF7-BDEC-48FAD4A9405B}"/>
                  </a:ext>
                </a:extLst>
              </p:cNvPr>
              <p:cNvSpPr txBox="1"/>
              <p:nvPr/>
            </p:nvSpPr>
            <p:spPr>
              <a:xfrm>
                <a:off x="7602504" y="5610131"/>
                <a:ext cx="42433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D6D2A5-C4B2-4BF7-BDEC-48FAD4A9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04" y="5610131"/>
                <a:ext cx="424334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6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2000BA-C222-470C-A928-97DAF467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1" y="488740"/>
            <a:ext cx="11834177" cy="3977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9B689-4A48-45BC-AAFA-F028E94CDF69}"/>
                  </a:ext>
                </a:extLst>
              </p:cNvPr>
              <p:cNvSpPr txBox="1"/>
              <p:nvPr/>
            </p:nvSpPr>
            <p:spPr>
              <a:xfrm>
                <a:off x="1912375" y="4891548"/>
                <a:ext cx="2043060" cy="913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09B689-4A48-45BC-AAFA-F028E94C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75" y="4891548"/>
                <a:ext cx="2043060" cy="913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48A866-C0B6-4531-8D87-EDD76428DA4D}"/>
                  </a:ext>
                </a:extLst>
              </p:cNvPr>
              <p:cNvSpPr txBox="1"/>
              <p:nvPr/>
            </p:nvSpPr>
            <p:spPr>
              <a:xfrm>
                <a:off x="3062748" y="3937937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48A866-C0B6-4531-8D87-EDD76428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48" y="3937937"/>
                <a:ext cx="32060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EFBDEE-FFEA-4A3E-87A5-F7E5D31C0B01}"/>
                  </a:ext>
                </a:extLst>
              </p:cNvPr>
              <p:cNvSpPr txBox="1"/>
              <p:nvPr/>
            </p:nvSpPr>
            <p:spPr>
              <a:xfrm>
                <a:off x="5776451" y="4887316"/>
                <a:ext cx="293420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EFBDEE-FFEA-4A3E-87A5-F7E5D31C0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51" y="4887316"/>
                <a:ext cx="2934201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EA423DD-B368-4724-B7C3-66E01B06B1C5}"/>
              </a:ext>
            </a:extLst>
          </p:cNvPr>
          <p:cNvCxnSpPr>
            <a:cxnSpLocks/>
          </p:cNvCxnSpPr>
          <p:nvPr/>
        </p:nvCxnSpPr>
        <p:spPr>
          <a:xfrm>
            <a:off x="1209368" y="1160207"/>
            <a:ext cx="4807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2DDF36A-6A87-4CDD-9092-A184F0A1D630}"/>
              </a:ext>
            </a:extLst>
          </p:cNvPr>
          <p:cNvCxnSpPr>
            <a:cxnSpLocks/>
          </p:cNvCxnSpPr>
          <p:nvPr/>
        </p:nvCxnSpPr>
        <p:spPr>
          <a:xfrm>
            <a:off x="10687664" y="820994"/>
            <a:ext cx="1130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0DA97-0AF3-4AC0-B2AD-C5758DAA9C5C}"/>
                  </a:ext>
                </a:extLst>
              </p:cNvPr>
              <p:cNvSpPr txBox="1"/>
              <p:nvPr/>
            </p:nvSpPr>
            <p:spPr>
              <a:xfrm>
                <a:off x="7243551" y="3937938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0DA97-0AF3-4AC0-B2AD-C5758DAA9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551" y="3937938"/>
                <a:ext cx="32060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301AAB-C1EA-44A6-8435-A195A533D2B6}"/>
                  </a:ext>
                </a:extLst>
              </p:cNvPr>
              <p:cNvSpPr txBox="1"/>
              <p:nvPr/>
            </p:nvSpPr>
            <p:spPr>
              <a:xfrm>
                <a:off x="7107904" y="5624601"/>
                <a:ext cx="591893" cy="360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301AAB-C1EA-44A6-8435-A195A533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04" y="5624601"/>
                <a:ext cx="591893" cy="360933"/>
              </a:xfrm>
              <a:prstGeom prst="rect">
                <a:avLst/>
              </a:prstGeom>
              <a:blipFill>
                <a:blip r:embed="rId7"/>
                <a:stretch>
                  <a:fillRect l="-49485" t="-164407" r="-111340" b="-247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BEEAFD-0A9A-411F-98DC-0D69C2869713}"/>
                  </a:ext>
                </a:extLst>
              </p:cNvPr>
              <p:cNvSpPr txBox="1"/>
              <p:nvPr/>
            </p:nvSpPr>
            <p:spPr>
              <a:xfrm>
                <a:off x="8440993" y="4887316"/>
                <a:ext cx="373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BEEAFD-0A9A-411F-98DC-0D69C286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993" y="4887316"/>
                <a:ext cx="373500" cy="276999"/>
              </a:xfrm>
              <a:prstGeom prst="rect">
                <a:avLst/>
              </a:prstGeom>
              <a:blipFill>
                <a:blip r:embed="rId8"/>
                <a:stretch>
                  <a:fillRect l="-21311" t="-4444" r="-24590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7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D73DDA-AE16-476D-97D0-3B5D05B1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8" y="589014"/>
            <a:ext cx="11684933" cy="1465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4B946A-EE78-4F9E-ABEC-386AF31775CD}"/>
                  </a:ext>
                </a:extLst>
              </p:cNvPr>
              <p:cNvSpPr txBox="1"/>
              <p:nvPr/>
            </p:nvSpPr>
            <p:spPr>
              <a:xfrm>
                <a:off x="555523" y="2856271"/>
                <a:ext cx="2348400" cy="72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4B946A-EE78-4F9E-ABEC-386AF3177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3" y="2856271"/>
                <a:ext cx="2348400" cy="728597"/>
              </a:xfrm>
              <a:prstGeom prst="rect">
                <a:avLst/>
              </a:prstGeom>
              <a:blipFill>
                <a:blip r:embed="rId3"/>
                <a:stretch>
                  <a:fillRect r="-9870" b="-20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DACAA5-5E7E-46EF-A90B-AE5B55F2236A}"/>
                  </a:ext>
                </a:extLst>
              </p:cNvPr>
              <p:cNvSpPr txBox="1"/>
              <p:nvPr/>
            </p:nvSpPr>
            <p:spPr>
              <a:xfrm>
                <a:off x="3923071" y="2832700"/>
                <a:ext cx="6087820" cy="72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DACAA5-5E7E-46EF-A90B-AE5B55F22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071" y="2832700"/>
                <a:ext cx="6087820" cy="728597"/>
              </a:xfrm>
              <a:prstGeom prst="rect">
                <a:avLst/>
              </a:prstGeom>
              <a:blipFill>
                <a:blip r:embed="rId4"/>
                <a:stretch>
                  <a:fillRect r="-3106" b="-20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098C4A-1C72-4ED5-9950-BCB87AFDADB6}"/>
                  </a:ext>
                </a:extLst>
              </p:cNvPr>
              <p:cNvSpPr txBox="1"/>
              <p:nvPr/>
            </p:nvSpPr>
            <p:spPr>
              <a:xfrm>
                <a:off x="3367549" y="1469922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098C4A-1C72-4ED5-9950-BCB87AFDA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49" y="1469922"/>
                <a:ext cx="32060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66A51-1F0B-4CB4-BF5E-7A631DB4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2" y="524642"/>
            <a:ext cx="11937134" cy="2169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78B0A-7F53-4548-AAE8-B756ED90A203}"/>
                  </a:ext>
                </a:extLst>
              </p:cNvPr>
              <p:cNvSpPr txBox="1"/>
              <p:nvPr/>
            </p:nvSpPr>
            <p:spPr>
              <a:xfrm>
                <a:off x="3937820" y="3318387"/>
                <a:ext cx="3385542" cy="1008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𝑞𝑣𝐵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78B0A-7F53-4548-AAE8-B756ED90A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820" y="3318387"/>
                <a:ext cx="3385542" cy="1008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78A79-69B8-4F66-862C-D1B71D6FE7B1}"/>
                  </a:ext>
                </a:extLst>
              </p:cNvPr>
              <p:cNvSpPr txBox="1"/>
              <p:nvPr/>
            </p:nvSpPr>
            <p:spPr>
              <a:xfrm>
                <a:off x="3170903" y="2099187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78A79-69B8-4F66-862C-D1B71D6FE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903" y="2099187"/>
                <a:ext cx="32060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4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B6C03F-2E97-46F3-B2AD-527E1E93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9" y="486592"/>
            <a:ext cx="11796242" cy="1829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9255AA-9EB9-45AF-8671-21778CD6CB30}"/>
                  </a:ext>
                </a:extLst>
              </p:cNvPr>
              <p:cNvSpPr txBox="1"/>
              <p:nvPr/>
            </p:nvSpPr>
            <p:spPr>
              <a:xfrm>
                <a:off x="317863" y="2956560"/>
                <a:ext cx="2255041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9255AA-9EB9-45AF-8671-21778CD6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3" y="2956560"/>
                <a:ext cx="2255041" cy="596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780DA2-51AD-4F17-80EC-899531D872A1}"/>
                  </a:ext>
                </a:extLst>
              </p:cNvPr>
              <p:cNvSpPr txBox="1"/>
              <p:nvPr/>
            </p:nvSpPr>
            <p:spPr>
              <a:xfrm>
                <a:off x="317862" y="3753394"/>
                <a:ext cx="4175630" cy="1455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780DA2-51AD-4F17-80EC-899531D8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3753394"/>
                <a:ext cx="4175630" cy="1455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E8CB3-18BE-4B89-87F7-EEA70855E6B7}"/>
                  </a:ext>
                </a:extLst>
              </p:cNvPr>
              <p:cNvSpPr txBox="1"/>
              <p:nvPr/>
            </p:nvSpPr>
            <p:spPr>
              <a:xfrm>
                <a:off x="3409406" y="1824037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E8CB3-18BE-4B89-87F7-EEA70855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406" y="1824037"/>
                <a:ext cx="32060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5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0CBD0-D0E4-465C-A00A-029D8523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423036"/>
            <a:ext cx="10165624" cy="601192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F1D9C3D-F13A-42FF-8D27-BE07468BF72A}"/>
              </a:ext>
            </a:extLst>
          </p:cNvPr>
          <p:cNvSpPr/>
          <p:nvPr/>
        </p:nvSpPr>
        <p:spPr>
          <a:xfrm>
            <a:off x="8334102" y="3701142"/>
            <a:ext cx="113212" cy="113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9D671-979F-446B-998E-62F2942C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5" y="2803171"/>
            <a:ext cx="503858" cy="435962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A95AC77-E011-427B-B579-FB2E303A6C2E}"/>
              </a:ext>
            </a:extLst>
          </p:cNvPr>
          <p:cNvCxnSpPr/>
          <p:nvPr/>
        </p:nvCxnSpPr>
        <p:spPr>
          <a:xfrm flipH="1">
            <a:off x="8390708" y="1985554"/>
            <a:ext cx="883921" cy="618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B6D6ED-05D5-45B1-98FF-853ECCCB4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5" y="3290850"/>
            <a:ext cx="503858" cy="435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BC69D8-7B80-4912-A4A6-BE378CF1EA1A}"/>
                  </a:ext>
                </a:extLst>
              </p:cNvPr>
              <p:cNvSpPr txBox="1"/>
              <p:nvPr/>
            </p:nvSpPr>
            <p:spPr>
              <a:xfrm>
                <a:off x="10206007" y="2088298"/>
                <a:ext cx="1642309" cy="948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BC69D8-7B80-4912-A4A6-BE378CF1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007" y="2088298"/>
                <a:ext cx="1642309" cy="948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56000-2381-4195-A586-88DCE93059ED}"/>
                  </a:ext>
                </a:extLst>
              </p:cNvPr>
              <p:cNvSpPr txBox="1"/>
              <p:nvPr/>
            </p:nvSpPr>
            <p:spPr>
              <a:xfrm>
                <a:off x="10206007" y="3150079"/>
                <a:ext cx="1744837" cy="717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56000-2381-4195-A586-88DCE9305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007" y="3150079"/>
                <a:ext cx="1744837" cy="717504"/>
              </a:xfrm>
              <a:prstGeom prst="rect">
                <a:avLst/>
              </a:prstGeom>
              <a:blipFill>
                <a:blip r:embed="rId5"/>
                <a:stretch>
                  <a:fillRect r="-13287" b="-20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6603C3-A008-4362-83FA-7D3E52693968}"/>
                  </a:ext>
                </a:extLst>
              </p:cNvPr>
              <p:cNvSpPr txBox="1"/>
              <p:nvPr/>
            </p:nvSpPr>
            <p:spPr>
              <a:xfrm>
                <a:off x="9964852" y="3988170"/>
                <a:ext cx="2227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6603C3-A008-4362-83FA-7D3E52693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852" y="3988170"/>
                <a:ext cx="222714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5574CF-6DAD-4A10-BCAE-A71B8183D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8" y="3726812"/>
            <a:ext cx="621891" cy="6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0CBD0-D0E4-465C-A00A-029D8523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423036"/>
            <a:ext cx="10165624" cy="6011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9D671-979F-446B-998E-62F2942C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5" y="2803171"/>
            <a:ext cx="503858" cy="435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B6D6ED-05D5-45B1-98FF-853ECCCB4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5" y="3290850"/>
            <a:ext cx="503858" cy="4359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5574CF-6DAD-4A10-BCAE-A71B8183D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8" y="3726812"/>
            <a:ext cx="621891" cy="621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8D2CC8-6FD1-462B-B414-B32C633A987E}"/>
                  </a:ext>
                </a:extLst>
              </p:cNvPr>
              <p:cNvSpPr txBox="1"/>
              <p:nvPr/>
            </p:nvSpPr>
            <p:spPr>
              <a:xfrm>
                <a:off x="9487092" y="2103121"/>
                <a:ext cx="2704908" cy="813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2−3: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Ф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⇈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8D2CC8-6FD1-462B-B414-B32C633A9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092" y="2103121"/>
                <a:ext cx="2704908" cy="813941"/>
              </a:xfrm>
              <a:prstGeom prst="rect">
                <a:avLst/>
              </a:prstGeom>
              <a:blipFill>
                <a:blip r:embed="rId5"/>
                <a:stretch>
                  <a:fillRect l="-2027" r="-1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272AAF-F4B3-4029-A356-76AA79E15EB6}"/>
                  </a:ext>
                </a:extLst>
              </p:cNvPr>
              <p:cNvSpPr txBox="1"/>
              <p:nvPr/>
            </p:nvSpPr>
            <p:spPr>
              <a:xfrm>
                <a:off x="9487092" y="2917062"/>
                <a:ext cx="2799164" cy="813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Ф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↑↓</m:t>
                      </m:r>
                      <m:acc>
                        <m:accPr>
                          <m:chr m:val="⃗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272AAF-F4B3-4029-A356-76AA79E15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092" y="2917062"/>
                <a:ext cx="2799164" cy="813941"/>
              </a:xfrm>
              <a:prstGeom prst="rect">
                <a:avLst/>
              </a:prstGeom>
              <a:blipFill>
                <a:blip r:embed="rId6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1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AA202-0BBB-40E1-A3E2-B419FF7E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8" y="671819"/>
            <a:ext cx="11779479" cy="41656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DFADE4-56B5-495E-AB09-A245D1E5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41" y="1465928"/>
            <a:ext cx="3086100" cy="203835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F104745-1227-4617-BBF5-89A5D9AE260D}"/>
              </a:ext>
            </a:extLst>
          </p:cNvPr>
          <p:cNvGrpSpPr/>
          <p:nvPr/>
        </p:nvGrpSpPr>
        <p:grpSpPr>
          <a:xfrm>
            <a:off x="7118555" y="1932038"/>
            <a:ext cx="1467303" cy="553065"/>
            <a:chOff x="7118555" y="1932038"/>
            <a:chExt cx="1467303" cy="553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E58153-D9E2-461C-84C6-126E74701DB0}"/>
                    </a:ext>
                  </a:extLst>
                </p:cNvPr>
                <p:cNvSpPr txBox="1"/>
                <p:nvPr/>
              </p:nvSpPr>
              <p:spPr>
                <a:xfrm>
                  <a:off x="7478824" y="1932038"/>
                  <a:ext cx="11070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rgbClr val="F0E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0E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0E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F0E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0E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1" i="1" smtClean="0">
                            <a:solidFill>
                              <a:srgbClr val="F0E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E58153-D9E2-461C-84C6-126E74701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824" y="1932038"/>
                  <a:ext cx="110703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630" r="-6077"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B806F9C-068E-4965-9AFC-9A71257081E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7118555" y="2116704"/>
              <a:ext cx="360269" cy="3683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924E13-1B6D-430A-B42E-5A5311F63223}"/>
              </a:ext>
            </a:extLst>
          </p:cNvPr>
          <p:cNvGrpSpPr/>
          <p:nvPr/>
        </p:nvGrpSpPr>
        <p:grpSpPr>
          <a:xfrm>
            <a:off x="4248927" y="2754645"/>
            <a:ext cx="1847073" cy="376706"/>
            <a:chOff x="4248927" y="2754645"/>
            <a:chExt cx="1847073" cy="376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4EBDC70-4948-4A0D-82F2-645ED1CAF506}"/>
                    </a:ext>
                  </a:extLst>
                </p:cNvPr>
                <p:cNvSpPr txBox="1"/>
                <p:nvPr/>
              </p:nvSpPr>
              <p:spPr>
                <a:xfrm>
                  <a:off x="4248927" y="2762019"/>
                  <a:ext cx="11070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rgbClr val="1943D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1943D7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1943D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1943D7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1943D7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1" i="1" smtClean="0">
                            <a:solidFill>
                              <a:srgbClr val="1943D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4EBDC70-4948-4A0D-82F2-645ED1CAF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927" y="2762019"/>
                  <a:ext cx="110703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044" r="-6044"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E7830C24-6AF7-4F51-888E-4E7B40774006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5355961" y="2754645"/>
              <a:ext cx="740039" cy="192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D075EB-6F5B-4876-BA7A-DFD90E66D5E5}"/>
                  </a:ext>
                </a:extLst>
              </p:cNvPr>
              <p:cNvSpPr txBox="1"/>
              <p:nvPr/>
            </p:nvSpPr>
            <p:spPr>
              <a:xfrm>
                <a:off x="6489291" y="5042584"/>
                <a:ext cx="2648161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25м.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D075EB-6F5B-4876-BA7A-DFD90E66D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5042584"/>
                <a:ext cx="2648161" cy="698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BABE81-E74B-42B8-8F32-1FF86C5FCFE3}"/>
                  </a:ext>
                </a:extLst>
              </p:cNvPr>
              <p:cNvSpPr txBox="1"/>
              <p:nvPr/>
            </p:nvSpPr>
            <p:spPr>
              <a:xfrm>
                <a:off x="6412563" y="4146000"/>
                <a:ext cx="355796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=−100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BABE81-E74B-42B8-8F32-1FF86C5FC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63" y="4146000"/>
                <a:ext cx="3557962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9E73E0-D8A7-4B91-95F6-DE2BDF91CBB7}"/>
                  </a:ext>
                </a:extLst>
              </p:cNvPr>
              <p:cNvSpPr txBox="1"/>
              <p:nvPr/>
            </p:nvSpPr>
            <p:spPr>
              <a:xfrm>
                <a:off x="6489291" y="5913024"/>
                <a:ext cx="514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=−100+25=−75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9E73E0-D8A7-4B91-95F6-DE2BDF91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5913024"/>
                <a:ext cx="5144101" cy="369332"/>
              </a:xfrm>
              <a:prstGeom prst="rect">
                <a:avLst/>
              </a:prstGeom>
              <a:blipFill>
                <a:blip r:embed="rId8"/>
                <a:stretch>
                  <a:fillRect l="-94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130B6B-8D91-4CAC-A854-831EDFB24F10}"/>
                  </a:ext>
                </a:extLst>
              </p:cNvPr>
              <p:cNvSpPr txBox="1"/>
              <p:nvPr/>
            </p:nvSpPr>
            <p:spPr>
              <a:xfrm>
                <a:off x="2966863" y="4307069"/>
                <a:ext cx="637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−75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130B6B-8D91-4CAC-A854-831EDFB24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63" y="4307069"/>
                <a:ext cx="637995" cy="369332"/>
              </a:xfrm>
              <a:prstGeom prst="rect">
                <a:avLst/>
              </a:prstGeom>
              <a:blipFill>
                <a:blip r:embed="rId9"/>
                <a:stretch>
                  <a:fillRect l="-2885" r="-1250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B4933DF-B797-4173-B0C4-5A1386C0ABED}"/>
              </a:ext>
            </a:extLst>
          </p:cNvPr>
          <p:cNvGrpSpPr/>
          <p:nvPr/>
        </p:nvGrpSpPr>
        <p:grpSpPr>
          <a:xfrm>
            <a:off x="580203" y="5175378"/>
            <a:ext cx="4838700" cy="1154170"/>
            <a:chOff x="580203" y="5175378"/>
            <a:chExt cx="4838700" cy="115417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BF4D6D3-F705-44E6-932C-D39A3148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03" y="5175378"/>
              <a:ext cx="4838700" cy="838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A479204-5FF0-4555-9187-7052F28386F8}"/>
                    </a:ext>
                  </a:extLst>
                </p:cNvPr>
                <p:cNvSpPr txBox="1"/>
                <p:nvPr/>
              </p:nvSpPr>
              <p:spPr>
                <a:xfrm>
                  <a:off x="3285860" y="5913024"/>
                  <a:ext cx="243656" cy="416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A479204-5FF0-4555-9187-7052F2838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860" y="5913024"/>
                  <a:ext cx="243656" cy="41652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52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D699F-354B-4D51-9219-F9BA79E1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8" y="497297"/>
            <a:ext cx="11845786" cy="43893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26EBA-A97D-454B-AA28-440296A1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1" y="3682691"/>
            <a:ext cx="503858" cy="4359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D2832D-E1C4-48C0-8885-CC280F349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2" y="1130188"/>
            <a:ext cx="621891" cy="621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2B2AF6-7C01-4EA8-90A6-4FCE2B9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2" y="2283021"/>
            <a:ext cx="621891" cy="621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1AB09A-67BE-494B-8135-43064CE45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1" y="2687756"/>
            <a:ext cx="621891" cy="621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E14609-8705-4872-A098-FA2D9EF30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1" y="1918087"/>
            <a:ext cx="503858" cy="4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A1A69-9699-4085-8E35-2CB04716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8" y="487772"/>
            <a:ext cx="12065535" cy="309117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C5A0FE0-37EB-4F2C-BADA-4AAE76DB4FCD}"/>
              </a:ext>
            </a:extLst>
          </p:cNvPr>
          <p:cNvGrpSpPr/>
          <p:nvPr/>
        </p:nvGrpSpPr>
        <p:grpSpPr>
          <a:xfrm>
            <a:off x="2389238" y="3082343"/>
            <a:ext cx="1886801" cy="492444"/>
            <a:chOff x="2389238" y="3082343"/>
            <a:chExt cx="1886801" cy="492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BC236C6-6425-4DE3-A594-1A054E498282}"/>
                    </a:ext>
                  </a:extLst>
                </p:cNvPr>
                <p:cNvSpPr txBox="1"/>
                <p:nvPr/>
              </p:nvSpPr>
              <p:spPr>
                <a:xfrm>
                  <a:off x="2389238" y="3082344"/>
                  <a:ext cx="6331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BC236C6-6425-4DE3-A594-1A054E498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238" y="3082344"/>
                  <a:ext cx="6331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B731138-7F7C-446E-B305-06AD2169D537}"/>
                    </a:ext>
                  </a:extLst>
                </p:cNvPr>
                <p:cNvSpPr txBox="1"/>
                <p:nvPr/>
              </p:nvSpPr>
              <p:spPr>
                <a:xfrm>
                  <a:off x="3642852" y="3082343"/>
                  <a:ext cx="6331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B731138-7F7C-446E-B305-06AD2169D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52" y="3082343"/>
                  <a:ext cx="63318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37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64CED-FAED-4219-BA20-7BF3F40B9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" y="478401"/>
            <a:ext cx="11879058" cy="5509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91398-6DF7-4CED-9D54-CD424C73BE82}"/>
                  </a:ext>
                </a:extLst>
              </p:cNvPr>
              <p:cNvSpPr txBox="1"/>
              <p:nvPr/>
            </p:nvSpPr>
            <p:spPr>
              <a:xfrm>
                <a:off x="2140475" y="5417505"/>
                <a:ext cx="6379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1 3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91398-6DF7-4CED-9D54-CD424C73B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475" y="5417505"/>
                <a:ext cx="63799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7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73569-A9E8-454F-8E84-7E37F81F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3" y="556597"/>
            <a:ext cx="11852852" cy="1635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53BE43-EC4B-4892-9D17-FFFA22190BF0}"/>
                  </a:ext>
                </a:extLst>
              </p:cNvPr>
              <p:cNvSpPr txBox="1"/>
              <p:nvPr/>
            </p:nvSpPr>
            <p:spPr>
              <a:xfrm>
                <a:off x="319548" y="2659625"/>
                <a:ext cx="17668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53BE43-EC4B-4892-9D17-FFFA22190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8" y="2659625"/>
                <a:ext cx="17668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32153-BDEF-48CD-934B-95629A729F35}"/>
                  </a:ext>
                </a:extLst>
              </p:cNvPr>
              <p:cNvSpPr txBox="1"/>
              <p:nvPr/>
            </p:nvSpPr>
            <p:spPr>
              <a:xfrm>
                <a:off x="319548" y="3619099"/>
                <a:ext cx="2438553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32153-BDEF-48CD-934B-95629A72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8" y="3619099"/>
                <a:ext cx="2438553" cy="840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E14F73-2B74-49F5-958F-7703372DCFA3}"/>
                  </a:ext>
                </a:extLst>
              </p:cNvPr>
              <p:cNvSpPr txBox="1"/>
              <p:nvPr/>
            </p:nvSpPr>
            <p:spPr>
              <a:xfrm>
                <a:off x="3072581" y="2444854"/>
                <a:ext cx="159601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E14F73-2B74-49F5-958F-7703372DC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81" y="2444854"/>
                <a:ext cx="1596014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399A2-4F71-4460-91F9-F946DF1C299E}"/>
                  </a:ext>
                </a:extLst>
              </p:cNvPr>
              <p:cNvSpPr txBox="1"/>
              <p:nvPr/>
            </p:nvSpPr>
            <p:spPr>
              <a:xfrm>
                <a:off x="3072581" y="3491163"/>
                <a:ext cx="183313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399A2-4F71-4460-91F9-F946DF1C2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81" y="3491163"/>
                <a:ext cx="1833131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B867D2-4F3E-4869-9CBA-575235F079F2}"/>
                  </a:ext>
                </a:extLst>
              </p:cNvPr>
              <p:cNvSpPr txBox="1"/>
              <p:nvPr/>
            </p:nvSpPr>
            <p:spPr>
              <a:xfrm>
                <a:off x="3387213" y="1644027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B867D2-4F3E-4869-9CBA-575235F07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213" y="1644027"/>
                <a:ext cx="32060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2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BA7340-D6F3-44D8-9872-430575B4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2" y="570577"/>
            <a:ext cx="11859312" cy="15826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BC8AD-0AC3-480F-82D4-31694D914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881"/>
            <a:ext cx="7439025" cy="443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C7AA18-4E7A-42AF-A966-DD7523D3C078}"/>
                  </a:ext>
                </a:extLst>
              </p:cNvPr>
              <p:cNvSpPr txBox="1"/>
              <p:nvPr/>
            </p:nvSpPr>
            <p:spPr>
              <a:xfrm>
                <a:off x="6284225" y="2315497"/>
                <a:ext cx="56644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𝐹𝑆𝑐𝑜𝑠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C7AA18-4E7A-42AF-A966-DD7523D3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25" y="2315497"/>
                <a:ext cx="56644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4CA6E-22A7-4A5A-8FF5-9D3C5684EA8C}"/>
                  </a:ext>
                </a:extLst>
              </p:cNvPr>
              <p:cNvSpPr txBox="1"/>
              <p:nvPr/>
            </p:nvSpPr>
            <p:spPr>
              <a:xfrm>
                <a:off x="6284225" y="3152001"/>
                <a:ext cx="1509837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4CA6E-22A7-4A5A-8FF5-9D3C5684E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25" y="3152001"/>
                <a:ext cx="1509837" cy="536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76B78-7CDB-46B8-BA39-D492F48E792B}"/>
                  </a:ext>
                </a:extLst>
              </p:cNvPr>
              <p:cNvSpPr txBox="1"/>
              <p:nvPr/>
            </p:nvSpPr>
            <p:spPr>
              <a:xfrm>
                <a:off x="7334277" y="4050061"/>
                <a:ext cx="4089902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76B78-7CDB-46B8-BA39-D492F48E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77" y="4050061"/>
                <a:ext cx="4089902" cy="925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976AA4-381C-4B37-AD39-585BBECD01DC}"/>
                  </a:ext>
                </a:extLst>
              </p:cNvPr>
              <p:cNvSpPr txBox="1"/>
              <p:nvPr/>
            </p:nvSpPr>
            <p:spPr>
              <a:xfrm>
                <a:off x="2979174" y="1540723"/>
                <a:ext cx="5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976AA4-381C-4B37-AD39-585BBECD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74" y="1540723"/>
                <a:ext cx="54822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9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7D8AE-79F1-4205-A728-565583C2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2" y="551374"/>
            <a:ext cx="11883694" cy="2663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66B055-CF45-4375-8956-6EFDD0C5C0E1}"/>
                  </a:ext>
                </a:extLst>
              </p:cNvPr>
              <p:cNvSpPr txBox="1"/>
              <p:nvPr/>
            </p:nvSpPr>
            <p:spPr>
              <a:xfrm>
                <a:off x="4952209" y="3429000"/>
                <a:ext cx="21479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66B055-CF45-4375-8956-6EFDD0C5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09" y="3429000"/>
                <a:ext cx="214796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90A4A5-377D-45D9-8417-E319D0700BEC}"/>
                  </a:ext>
                </a:extLst>
              </p:cNvPr>
              <p:cNvSpPr txBox="1"/>
              <p:nvPr/>
            </p:nvSpPr>
            <p:spPr>
              <a:xfrm>
                <a:off x="3930345" y="4527754"/>
                <a:ext cx="4995855" cy="1015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=0,2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90A4A5-377D-45D9-8417-E319D0700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45" y="4527754"/>
                <a:ext cx="4995855" cy="1015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37336E-6656-47E3-B3B5-398D5AB5471E}"/>
                  </a:ext>
                </a:extLst>
              </p:cNvPr>
              <p:cNvSpPr txBox="1"/>
              <p:nvPr/>
            </p:nvSpPr>
            <p:spPr>
              <a:xfrm>
                <a:off x="2984091" y="2583410"/>
                <a:ext cx="633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0,2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37336E-6656-47E3-B3B5-398D5AB5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91" y="2583410"/>
                <a:ext cx="633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9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45D407-9BA8-4363-B3F6-056766D7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1" y="467493"/>
            <a:ext cx="11976552" cy="4379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C30BC-61EB-43A0-951B-0B4123B3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168" y="3323302"/>
            <a:ext cx="2240025" cy="3067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E500C4-48FA-494C-ADD1-5CCB6469B236}"/>
                  </a:ext>
                </a:extLst>
              </p:cNvPr>
              <p:cNvSpPr txBox="1"/>
              <p:nvPr/>
            </p:nvSpPr>
            <p:spPr>
              <a:xfrm>
                <a:off x="945466" y="4847303"/>
                <a:ext cx="8026877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10−</m:t>
                          </m:r>
                          <m:f>
                            <m:f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num>
                            <m:den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</m:e>
                      </m:d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=50 кН.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E500C4-48FA-494C-ADD1-5CCB6469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6" y="4847303"/>
                <a:ext cx="8026877" cy="1116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2B14F5-5830-4CDD-9ED4-4D4D15202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5" y="1664108"/>
            <a:ext cx="621891" cy="621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02D0F5-BE17-4AD7-8388-B611D8880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2" y="2285999"/>
            <a:ext cx="718744" cy="621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CF0472-FE23-4DE7-9581-4977E6D50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2" y="2907890"/>
            <a:ext cx="718744" cy="6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45D407-9BA8-4363-B3F6-056766D7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1" y="467493"/>
            <a:ext cx="11976552" cy="4379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C30BC-61EB-43A0-951B-0B4123B3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168" y="3323302"/>
            <a:ext cx="2240025" cy="3067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2B14F5-5830-4CDD-9ED4-4D4D15202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5" y="1664108"/>
            <a:ext cx="621891" cy="621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02D0F5-BE17-4AD7-8388-B611D8880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2" y="2285999"/>
            <a:ext cx="718744" cy="621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CF0472-FE23-4DE7-9581-4977E6D50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2" y="2907890"/>
            <a:ext cx="718744" cy="621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13625A-F782-4B89-9802-B948E7635EF2}"/>
                  </a:ext>
                </a:extLst>
              </p:cNvPr>
              <p:cNvSpPr txBox="1"/>
              <p:nvPr/>
            </p:nvSpPr>
            <p:spPr>
              <a:xfrm>
                <a:off x="995515" y="4976751"/>
                <a:ext cx="5399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∙10=100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кН.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13625A-F782-4B89-9802-B948E7635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15" y="4976751"/>
                <a:ext cx="53991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21C96A-AD78-4038-B3A1-0CAE4AEE9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" y="3402959"/>
            <a:ext cx="621891" cy="621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0FC52-DE4C-4A4B-B0CE-85DDB9AF8FD7}"/>
                  </a:ext>
                </a:extLst>
              </p:cNvPr>
              <p:cNvSpPr txBox="1"/>
              <p:nvPr/>
            </p:nvSpPr>
            <p:spPr>
              <a:xfrm>
                <a:off x="995515" y="5402351"/>
                <a:ext cx="4578241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 </m:t>
                      </m:r>
                      <m:f>
                        <m:fPr>
                          <m:type m:val="skw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0FC52-DE4C-4A4B-B0CE-85DDB9AF8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15" y="5402351"/>
                <a:ext cx="4578241" cy="988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16BF11-7F82-4B10-BF80-9DB65F845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7" y="3772253"/>
            <a:ext cx="621891" cy="621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7F5B01-CD05-4070-800E-4F8DCFA3B292}"/>
                  </a:ext>
                </a:extLst>
              </p:cNvPr>
              <p:cNvSpPr txBox="1"/>
              <p:nvPr/>
            </p:nvSpPr>
            <p:spPr>
              <a:xfrm>
                <a:off x="2748116" y="4271508"/>
                <a:ext cx="7758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145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7F5B01-CD05-4070-800E-4F8DCFA3B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16" y="4271508"/>
                <a:ext cx="77585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1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1067A-66E5-4FF0-B33C-1D9E7CF1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6" y="453051"/>
            <a:ext cx="11760051" cy="39518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2A8C1-50CC-4311-950E-3A1A6876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42" y="4386445"/>
            <a:ext cx="5309419" cy="2018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0A09C-0F23-49AE-943E-3E2EF4541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11" y="5555225"/>
            <a:ext cx="1724039" cy="8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7289A9-51CF-44C5-B8AB-30C1753A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3" y="448809"/>
            <a:ext cx="9389877" cy="35683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A5D4F0-DEEB-40DE-8B1F-145A1AE9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11" y="5555225"/>
            <a:ext cx="1724039" cy="8515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94D23B-A97B-4890-B40D-EA829E14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46" y="4054965"/>
            <a:ext cx="1724039" cy="2351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ED0BC1-15C2-4430-AEEF-C32287B1EE8E}"/>
                  </a:ext>
                </a:extLst>
              </p:cNvPr>
              <p:cNvSpPr txBox="1"/>
              <p:nvPr/>
            </p:nvSpPr>
            <p:spPr>
              <a:xfrm>
                <a:off x="1342103" y="4881716"/>
                <a:ext cx="36792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ED0BC1-15C2-4430-AEEF-C32287B1E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03" y="4881716"/>
                <a:ext cx="36792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90D77D-5F7F-44AC-9C95-580D614D1D23}"/>
                  </a:ext>
                </a:extLst>
              </p:cNvPr>
              <p:cNvSpPr txBox="1"/>
              <p:nvPr/>
            </p:nvSpPr>
            <p:spPr>
              <a:xfrm>
                <a:off x="4310269" y="2188469"/>
                <a:ext cx="78411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90D77D-5F7F-44AC-9C95-580D614D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269" y="2188469"/>
                <a:ext cx="784112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BB339-524E-4170-94E2-7D2EDA2B1DAF}"/>
                  </a:ext>
                </a:extLst>
              </p:cNvPr>
              <p:cNvSpPr txBox="1"/>
              <p:nvPr/>
            </p:nvSpPr>
            <p:spPr>
              <a:xfrm>
                <a:off x="5451769" y="3010328"/>
                <a:ext cx="53265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BB339-524E-4170-94E2-7D2EDA2B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69" y="3010328"/>
                <a:ext cx="532658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AAE274-4161-4EC5-B805-AD3B29C06E80}"/>
                  </a:ext>
                </a:extLst>
              </p:cNvPr>
              <p:cNvSpPr txBox="1"/>
              <p:nvPr/>
            </p:nvSpPr>
            <p:spPr>
              <a:xfrm>
                <a:off x="5471652" y="3828413"/>
                <a:ext cx="34263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AAE274-4161-4EC5-B805-AD3B29C06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52" y="3828413"/>
                <a:ext cx="342632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582E412-9742-439E-A2DA-57152E2754DD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3097161" y="2094271"/>
            <a:ext cx="2374491" cy="1980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6F071EF-6096-440B-AAD2-0F7045B156F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181743" y="2434691"/>
            <a:ext cx="1128526" cy="575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063CF3-F1C4-4F56-A1F7-EB2BB25DA283}"/>
                  </a:ext>
                </a:extLst>
              </p:cNvPr>
              <p:cNvSpPr txBox="1"/>
              <p:nvPr/>
            </p:nvSpPr>
            <p:spPr>
              <a:xfrm>
                <a:off x="11302180" y="5924121"/>
                <a:ext cx="6379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3 1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063CF3-F1C4-4F56-A1F7-EB2BB25D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180" y="5924121"/>
                <a:ext cx="63799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2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371</Words>
  <Application>Microsoft Office PowerPoint</Application>
  <PresentationFormat>Широкоэкранный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35</cp:revision>
  <dcterms:created xsi:type="dcterms:W3CDTF">2025-10-08T09:04:44Z</dcterms:created>
  <dcterms:modified xsi:type="dcterms:W3CDTF">2025-10-17T08:35:22Z</dcterms:modified>
</cp:coreProperties>
</file>