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8" r:id="rId3"/>
    <p:sldId id="272" r:id="rId4"/>
    <p:sldId id="263" r:id="rId5"/>
    <p:sldId id="273" r:id="rId6"/>
    <p:sldId id="265" r:id="rId7"/>
    <p:sldId id="264" r:id="rId8"/>
    <p:sldId id="274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60" r:id="rId18"/>
    <p:sldId id="261" r:id="rId19"/>
    <p:sldId id="257" r:id="rId20"/>
    <p:sldId id="256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98917-B169-42E6-9607-961B7C1AF72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CF5A-CF09-426F-B71E-40847DCE2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1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8AA6AC-697A-4F1A-AA21-87DA0E53B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7BAC9B-5320-4B14-A931-291A2107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090978-B5BA-43DD-9501-F50B4EC6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C270-50EB-414A-95C7-D69EC0F0A484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732141-99AD-4EA1-A4EB-BE0ADEB8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4357FC-D0F7-467D-902B-9C6580E7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078573-A02E-400A-9912-E9028C07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987D01-512B-46FC-8C22-5D6C8257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71939E-D87B-470E-89C6-B46E8ED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4A9-D74A-4D51-9C03-0A53B0893E9E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26440D-863C-4FDF-B955-C5504DF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E324F3-C3C6-4B79-B373-32969C9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83CE309-7757-4BAC-895E-867A89E92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4DF32D2-CC13-4679-95B4-4547984C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308A2D-CFCD-480E-8122-CE3E39CD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43F-5DDF-4444-AA2C-5181DD634FA4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08A91A-6885-4E1B-9E74-289994F2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02BC2F-8DCC-46C3-B1C7-BFF643C1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DD3887-079E-49CD-B25F-0F0F96AA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0E8060-6FF1-4320-B6BC-AE555A7F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6233D7-AF4B-42EB-B739-905C4768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7E54-9D97-4B8F-AF31-A651170398A9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C598A4-8F93-4237-8E29-DBC6EF95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C51FB3-9536-438E-8290-7D9BB4AC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511877-3ECB-4268-988C-1B216F21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9926A5-D003-4F93-A677-77A79948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428F00-BAD4-43D9-B7F8-64C0284A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4306-38D1-4F63-8420-9FB4544DE876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840139-EF1B-4243-80AA-E55626A5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E73D01-05FC-4681-8C4A-98E068E4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33F9C-6F3A-4047-AD09-264B39BC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25E29A-E15E-4D7A-A173-EFBD305C6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A9AF98-5E0C-4C7A-A5C0-A5ADDA34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A47719-04D9-4DD5-896E-71A09651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07B3-BF38-4127-915B-88A407B9D26C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F77F29F-B236-4F18-8F57-6FEB53D6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28C24D-48A3-424F-9EEA-A071F0B3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81A40A-98D1-4F6D-B954-1F531522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723C23-2A51-427F-9BD2-23FA0A1AA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E6C1AF-A77A-4824-8C5B-A7254E617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247F86F-7DE4-4034-ADDE-44982055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73E535-B019-427C-9855-364BECBB8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FACBF41-4177-4B1A-A1A4-F8D87B4E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2F35-2AAA-4E42-9076-620EF42E02A7}" type="datetime1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45251BE-6FF9-45F9-B565-C85B66B9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3093BB-F9B5-4418-9078-7C5CBC5B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462ECE-1F64-4F14-BB85-8DF96EE8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E27883B-723E-4AEB-BB5B-92C8A8E0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FFB9-B042-481F-A660-15F68446E362}" type="datetime1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289BB0E-21F6-4382-BDDB-5C0A31A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2BE7DD1-58CD-4325-B4F2-F5F01320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4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E91FD24-3782-4550-98FF-848B9F54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52D0-C28A-4B38-ABCE-C3540D6FE45B}" type="datetime1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5C23521-9CFA-488A-8662-D3EA25B1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79EA64-E61F-4F96-8B74-6CC4EEF3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9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3B7FBB-7D1E-4B48-8E09-74C59242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AD9E85-7F9E-4D30-BEE4-8A27D416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9B1561-685F-480D-8F5D-B2283D969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A7FFC6-F647-4260-B2F9-24D080C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75A-4658-4FED-BBD6-74D85EDC16A8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BDBC46-2AD9-4A98-AF96-76F3185C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846575-BBEA-47D4-8F3F-196AA318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6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F7B93A-228C-4913-82E4-A30DB82B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9016E7-4A0C-4F52-AE3F-7F99F959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E8183D4-D0C1-4F0D-ACB4-4D9318C9F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346FF6-13CD-4491-ABEA-576280B7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A59A-16F3-42AA-A62C-0A3398CF81DC}" type="datetime1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A8ECF3-F544-44BA-8D79-91B1FF36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4336D9-63CE-4607-A29E-D7951B39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D9736E-C538-4FCC-9F1B-E803A313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64A40D-6B44-4218-9FB5-436A2C8D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8F0C49-F7AB-4BA3-AD4C-43D6E47DD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6982-CE1C-4BD8-83B5-0C59970E4B0E}" type="datetime1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8BB0A5-446C-4545-A22B-8EAA5376A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BB5ED0-CC4B-4478-8C05-61210F893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53C7-3059-485D-B7AC-35DA25BE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3" y="1360602"/>
            <a:ext cx="11498852" cy="35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3321" y="2275400"/>
            <a:ext cx="1236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1" y="276386"/>
            <a:ext cx="11334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Пример. 1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Два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узла, находящиеся в одной подсети, имеют IP-адреса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195.157.132.140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и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195.157.132.176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. Укажите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наименьшее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возможное количество адресов в этой сети.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044" y="2147054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195.157.132.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140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044" y="2782669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195.157.132.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176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211" y="2050204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140: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001100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176: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110000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24620" y="2459503"/>
            <a:ext cx="790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Общая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часть (2 бита), она может относиться к адресу сети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685554" y="2641101"/>
            <a:ext cx="372400" cy="1218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95934" y="3517883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052" y="4154880"/>
            <a:ext cx="6330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подсети не менее 2</a:t>
            </a:r>
            <a:r>
              <a:rPr lang="ru-RU" sz="2400" b="1" baseline="30000" dirty="0">
                <a:latin typeface="Courier New" pitchFamily="49" charset="0"/>
                <a:cs typeface="Courier New" pitchFamily="49" charset="0"/>
              </a:rPr>
              <a:t>6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= 64 адресов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" y="286567"/>
            <a:ext cx="11621493" cy="478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50" y="5470343"/>
            <a:ext cx="1397410" cy="8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4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0" y="537643"/>
            <a:ext cx="1143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Пример.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узла с IP-адресом 71.192.0.12 адрес сети равен 71.192.0.0. Для скольких различных значений маски это возможно?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050" y="2244580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71.192.0.12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050" y="3270180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71.192.0.0.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7876" y="225379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11000000.00000000.00001100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7875" y="3294073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11000000.00000000.00000000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08" y="1414915"/>
            <a:ext cx="5664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0937" y="2772172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11******.********.****0000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444" y="3967387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11******.********.****0000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8294019" y="2863070"/>
            <a:ext cx="372400" cy="34753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6426" y="4868086"/>
            <a:ext cx="10475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298" y="5354249"/>
            <a:ext cx="1148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сего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возможно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19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различных масок – все нули, одна единица и 17 нулей, и т.д. до 18 единиц.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4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7" y="741045"/>
            <a:ext cx="11103242" cy="40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97" y="4594453"/>
            <a:ext cx="1987065" cy="124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2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55" y="425271"/>
            <a:ext cx="11373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Пример.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3 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Два 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узла, находящиеся в одной сети, имеют IP-адреса 118.222.130.140 и 118.222.201.140. Укажите наибольшее возможное значение третьего слева байта маски сети. Ответ запишите в виде десятичного числа.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555" y="2392569"/>
            <a:ext cx="11373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ервые 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два числа обоих адресов, 118.222, одинаковые, поэтому возможно, что оба эти числа относятся к адресу сети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555" y="3424255"/>
            <a:ext cx="6575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130 = 128 + 2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        =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0000010</a:t>
            </a:r>
            <a:r>
              <a:rPr lang="ru-RU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681" y="3901775"/>
            <a:ext cx="6391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201 = 128 + 64 + 8 + 1 =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1001001</a:t>
            </a:r>
            <a:r>
              <a:rPr lang="ru-RU" sz="24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4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1" y="4527007"/>
            <a:ext cx="11347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2. В двоичном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представлении обоих чисел выделяем одинаковые биты слева – совпадает всего один бит; поэтому в маске единичным может быть только один старший бит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9063" y="5737439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10000000</a:t>
            </a:r>
            <a:r>
              <a:rPr lang="ru-RU" sz="2400" b="1" baseline="-25000" dirty="0"/>
              <a:t>2 </a:t>
            </a:r>
            <a:r>
              <a:rPr lang="ru-RU" sz="2400" b="1" dirty="0"/>
              <a:t>= 128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42" y="1872115"/>
            <a:ext cx="5664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3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" y="391614"/>
            <a:ext cx="11595442" cy="442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55" y="5268550"/>
            <a:ext cx="4160217" cy="100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202091" y="5769157"/>
            <a:ext cx="5617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4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39" y="380558"/>
            <a:ext cx="11504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В терминологии сетей TCP/IP маской сети называют двоичное число, которое показывает, какая часть IP-адреса узла сети относится к адресу сети, а какая - к адресу узла в этой сети. Адрес сети получается в результате применения поразрядной конъюнкции к заданному адресу узла и его маске.</a:t>
            </a:r>
          </a:p>
          <a:p>
            <a:pPr algn="just"/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Сеть задана IP-адресом </a:t>
            </a:r>
            <a:r>
              <a:rPr lang="ru-RU" sz="2400" b="1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192.168.32.48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и сетевой маской </a:t>
            </a:r>
            <a:r>
              <a:rPr lang="ru-RU" sz="2400" b="1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255.255.255.240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indent="719138" algn="just"/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Сколько в этой сети IP-адресов, для которых количество единиц в двоичной записи IP-адреса не кратно 2?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В ответе укажите только число</a:t>
            </a:r>
            <a:r>
              <a:rPr lang="ru-RU" sz="2400" dirty="0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8" y="4166210"/>
            <a:ext cx="65151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21" y="4166210"/>
            <a:ext cx="1934403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5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456257"/>
            <a:ext cx="11900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ru-RU" sz="2400" dirty="0" smtClean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Сеть 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задана IP-адресом </a:t>
            </a:r>
            <a:r>
              <a:rPr lang="ru-RU" sz="2400" b="1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112.154.133.208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 и маской сети </a:t>
            </a:r>
            <a:r>
              <a:rPr lang="ru-RU" sz="2400" b="1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255.255.252.0.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Сколько в этой сети узлов (</a:t>
            </a:r>
            <a:r>
              <a:rPr lang="ru-RU" sz="24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устройств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), для которых в двоичной записи IP-адреса суммарное количество единиц в левых двух байтах не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больше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суммарного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нечётного 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количества нулей в правых двух байтах</a:t>
            </a:r>
            <a:r>
              <a:rPr lang="ru-RU" sz="24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07537"/>
            <a:ext cx="11520284" cy="38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90" y="5786846"/>
            <a:ext cx="1467937" cy="75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5" y="362138"/>
            <a:ext cx="113124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В терминологии сетей TCP/IP маской сети называют двоичное число, которое показывает, какая часть IP-адреса узла сети относится к адресу сети, а какая – к адресу узла в этой сети. Адрес сети получается в результате применения поразрядной конъюнкции к заданному адресу узла и маске сети.</a:t>
            </a:r>
          </a:p>
          <a:p>
            <a:pPr indent="719138"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Сеть, в которой содержится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узел с IP-адресом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223.167.A.167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 задана маской сети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255.255.255.192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 где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- некоторое допустимое для записи IP-адреса число.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Определите максимальное значение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для которого для всех IP-адресов этой сети в двоичной записи IP-адреса суммарное количество нулей в левых двух байтах не больше суммарного количества нулей в правых двух байтах.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9968D6D-827F-45FE-A943-4E0C941C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4" y="616642"/>
            <a:ext cx="11374330" cy="203640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5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835245"/>
            <a:ext cx="111382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Что нужно знать:</a:t>
            </a: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адрес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документа в Интернете (URL =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Uniform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Resource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Locator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) состоит из следующих частей:</a:t>
            </a:r>
          </a:p>
          <a:p>
            <a:pPr marL="722313" indent="-342900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протокол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 чаще всего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http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(для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Web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-страниц) или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ftp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(для файловых архивов)</a:t>
            </a:r>
          </a:p>
          <a:p>
            <a:pPr marL="722313" indent="-342900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знаки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://, отделяющие протокол от остальной части адреса</a:t>
            </a:r>
          </a:p>
          <a:p>
            <a:pPr marL="722313" indent="-342900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доменное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имя (или IP-адрес) сайта</a:t>
            </a:r>
          </a:p>
          <a:p>
            <a:pPr marL="722313" indent="-342900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каталог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на сервере, где находится файл</a:t>
            </a:r>
          </a:p>
          <a:p>
            <a:pPr marL="722313" indent="-342900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имя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файла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85" y="4466001"/>
            <a:ext cx="8591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AA2AF9-DE66-4EAA-83C6-12AFC0D8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384509"/>
            <a:ext cx="8292116" cy="608898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0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51" y="396466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сервере news.edu находится файл list.txt, доступ к которому осуществляется по протоколу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ftp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. Фрагменты адреса данного файла закодированы буквами А, В, С ... G (см. таблицу). Запишите последовательность этих букв, которая кодирует адрес указанного файла в Интернете.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1" y="255925"/>
            <a:ext cx="3740059" cy="465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35381" y="5295202"/>
            <a:ext cx="176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DGAFCEB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61" y="827706"/>
            <a:ext cx="1183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ourier New" pitchFamily="49" charset="0"/>
                <a:cs typeface="Courier New" pitchFamily="49" charset="0"/>
              </a:rPr>
              <a:t>IP адрес - идентификатор компьютера в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0795" y="1742104"/>
            <a:ext cx="7096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ЕГЭ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речь про IPv4 (32 бит)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161" y="2570165"/>
            <a:ext cx="965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urier New" pitchFamily="49" charset="0"/>
                <a:cs typeface="Courier New" pitchFamily="49" charset="0"/>
              </a:rPr>
              <a:t>192.168.10.66</a:t>
            </a:r>
          </a:p>
          <a:p>
            <a:r>
              <a:rPr lang="ru-RU" sz="3200" b="1" dirty="0">
                <a:latin typeface="Courier New" pitchFamily="49" charset="0"/>
                <a:cs typeface="Courier New" pitchFamily="49" charset="0"/>
              </a:rPr>
              <a:t>11000000.10101000.00001010.01000010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2" y="4697593"/>
            <a:ext cx="11765870" cy="12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892" y="3869452"/>
            <a:ext cx="11264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Быстро п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олучить двоичный адрес: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3" y="440846"/>
            <a:ext cx="114778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На месте преступления были обнаружены пять обрывков бумаги. Следствие установило, что на них записаны фрагменты одного IP-адреса. Криминалисты обозначили эти фрагменты буквами А, Б, В, Г и Д. Восстановите IP-адрес. В ответе укажите последовательность букв, обозначающих фрагменты, в порядке, соответствующем IP-адресу. Известно, что последнее число было трехзначным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1" y="3330756"/>
            <a:ext cx="11329889" cy="131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108" y="5334391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БГАДВ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" y="612845"/>
            <a:ext cx="11273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urier New" pitchFamily="49" charset="0"/>
                <a:cs typeface="Courier New" pitchFamily="49" charset="0"/>
              </a:rPr>
              <a:t>Подсети. Маска подсети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1. Сети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(глобальную или локальные) можно разделять на независимые блоки (подсети).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Начальная часть IP адресов в подсети совпадает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(адрес сети)!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Размер этой части определяется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маской подсетей.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Маска подсети имеет вид 111...1000...0.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Маска записывается либо как IP адрес, либо количеством единиц.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953" y="1700454"/>
            <a:ext cx="1032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Пример: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192.168.0.0/255.255.255.240 или 192.168.0.0/28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5015" y="303292"/>
            <a:ext cx="8148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Как записывается сеть?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: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8016" y="1163577"/>
            <a:ext cx="24128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Адрес сети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2787" y="1163577"/>
            <a:ext cx="2412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Маска сети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2" y="2291579"/>
            <a:ext cx="6145625" cy="420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30652" y="2552005"/>
            <a:ext cx="55306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Адрес сети = Маска &amp; IP адрес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289679"/>
            <a:ext cx="114778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терминологии сетей TCP/IP маской сети называют двоичное число, которое показывает, какая часть IP-адреса  узла сети относится к адресу сети, а какая – к адресу узла в этой сети. Адрес сети получается в результате применения поразрядной конъюнкции к заданному адресу узла и его маске. По заданным IP-адресу узла сети и маске определите адрес сети: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IP-адрес: 12.16.196.10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Маска: 255.255.224.0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При записи ответа выберите из приведенных в таблице чисел 4 фрагмента четыре элемента IP-адреса и запишите в нужном порядке соответствующие им буквы без точек.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134113"/>
            <a:ext cx="11707784" cy="11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7736" y="570891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DFAB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26" y="576833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Если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маска подсети 255.255.255.224 и IP-адрес компьютера в сети 162.198.0.157, то номер компьютера в сети равен_____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3688" y="1911922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29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906" y="341817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255.255.255.224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694" y="2932611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162.198.0.157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1978" y="2373587"/>
            <a:ext cx="55306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Адрес сети = Маска &amp; IP адрес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0254" y="2978777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10100010.11000110.00000000.100</a:t>
            </a:r>
            <a:r>
              <a:rPr lang="ru-RU" b="1" dirty="0">
                <a:solidFill>
                  <a:srgbClr val="FF0000"/>
                </a:solidFill>
              </a:rPr>
              <a:t>11101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6380" y="3484377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11111111.11111111.11111111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11</a:t>
            </a:r>
            <a:r>
              <a:rPr lang="ru-RU" dirty="0"/>
              <a:t>00000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793</Words>
  <Application>Microsoft Office PowerPoint</Application>
  <PresentationFormat>Произвольный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DVS_FILMS</cp:lastModifiedBy>
  <cp:revision>24</cp:revision>
  <dcterms:created xsi:type="dcterms:W3CDTF">2023-12-20T10:23:35Z</dcterms:created>
  <dcterms:modified xsi:type="dcterms:W3CDTF">2023-12-21T03:10:54Z</dcterms:modified>
</cp:coreProperties>
</file>