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6" r:id="rId5"/>
    <p:sldId id="261" r:id="rId6"/>
    <p:sldId id="262" r:id="rId7"/>
    <p:sldId id="258" r:id="rId8"/>
    <p:sldId id="260" r:id="rId9"/>
    <p:sldId id="267" r:id="rId10"/>
    <p:sldId id="263" r:id="rId11"/>
    <p:sldId id="268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9622-7D14-4F46-9A7B-2CFB7482DFA7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01E0E-BB9B-4C64-B0AD-F093C42F8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http://qo.do.am/</a:t>
            </a:r>
            <a:r>
              <a:rPr lang="ru-R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Qo.do.aM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200" smtClean="0">
                <a:solidFill>
                  <a:schemeClr val="accent2">
                    <a:lumMod val="50000"/>
                  </a:schemeClr>
                </a:solidFill>
              </a:rPr>
              <a:t>&gt;&gt;&gt;готовые шаблоны 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01E0E-BB9B-4C64-B0AD-F093C42F8C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dvsschool.zabix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42918"/>
            <a:ext cx="6033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Давление</a:t>
            </a:r>
          </a:p>
          <a:p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жидкости и газа. Закон Паскаля. 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623731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hlinkClick r:id="rId4"/>
              </a:rPr>
              <a:t>http://dvsschool.zabix.net/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104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0826" y="1000108"/>
            <a:ext cx="883769" cy="428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06" y="-71462"/>
            <a:ext cx="89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«Средняя Общеобразовательная школа №72»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6" y="5406110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г.Саратов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2015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5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nch_painting_Portrait_of_Blaise_Pascal_Males_French_man_Adults_Men_Pascal_Blaise_Inventors_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500041"/>
            <a:ext cx="2571768" cy="341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3857628"/>
            <a:ext cx="52953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t"/>
            <a:r>
              <a:rPr lang="ru-RU" b="1" i="1" dirty="0" smtClean="0"/>
              <a:t>                                 Блез Паскаль</a:t>
            </a:r>
          </a:p>
          <a:p>
            <a:pPr fontAlgn="t"/>
            <a:r>
              <a:rPr lang="ru-RU" dirty="0" smtClean="0"/>
              <a:t>Дата рождения: 19 июня 1623</a:t>
            </a:r>
          </a:p>
          <a:p>
            <a:pPr fontAlgn="t"/>
            <a:r>
              <a:rPr lang="ru-RU" dirty="0" smtClean="0"/>
              <a:t>Место рождения: </a:t>
            </a:r>
            <a:r>
              <a:rPr lang="ru-RU" dirty="0" err="1" smtClean="0"/>
              <a:t>Клермон-Ферран</a:t>
            </a:r>
            <a:endParaRPr lang="ru-RU" dirty="0" smtClean="0"/>
          </a:p>
          <a:p>
            <a:pPr fontAlgn="t"/>
            <a:r>
              <a:rPr lang="ru-RU" dirty="0" smtClean="0"/>
              <a:t>Дата смерти: 19 августа 1662</a:t>
            </a:r>
            <a:r>
              <a:rPr lang="ru-RU" baseline="30000" dirty="0" smtClean="0"/>
              <a:t> </a:t>
            </a:r>
            <a:r>
              <a:rPr lang="ru-RU" dirty="0" smtClean="0"/>
              <a:t>(39 лет)</a:t>
            </a:r>
          </a:p>
          <a:p>
            <a:pPr fontAlgn="t"/>
            <a:r>
              <a:rPr lang="ru-RU" dirty="0" smtClean="0"/>
              <a:t>Место смерти: Париж</a:t>
            </a:r>
          </a:p>
          <a:p>
            <a:pPr fontAlgn="t"/>
            <a:r>
              <a:rPr lang="ru-RU" dirty="0" smtClean="0"/>
              <a:t>Страна: Королевство Франция</a:t>
            </a:r>
          </a:p>
          <a:p>
            <a:pPr fontAlgn="t"/>
            <a:r>
              <a:rPr lang="ru-RU" dirty="0" smtClean="0"/>
              <a:t>Научная сфера: </a:t>
            </a:r>
            <a:r>
              <a:rPr lang="ru-RU" u="sng" dirty="0" smtClean="0"/>
              <a:t>математика</a:t>
            </a:r>
            <a:r>
              <a:rPr lang="ru-RU" dirty="0" smtClean="0"/>
              <a:t>, механика, философия, </a:t>
            </a:r>
          </a:p>
          <a:p>
            <a:pPr fontAlgn="t"/>
            <a:r>
              <a:rPr lang="ru-RU" dirty="0" smtClean="0"/>
              <a:t>литература, физика</a:t>
            </a:r>
          </a:p>
          <a:p>
            <a:endParaRPr lang="ru-RU" dirty="0"/>
          </a:p>
        </p:txBody>
      </p:sp>
      <p:sp>
        <p:nvSpPr>
          <p:cNvPr id="9220" name="AutoShape 4" descr="https://upload.wikimedia.org/wikipedia/commons/thumb/8/80/Arts_et_Metiers_Pascaline_dsc03869.jpg/220px-Arts_et_Metiers_Pascaline_dsc038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20px-Pascal_Pajou_Louvre_RF2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571612"/>
            <a:ext cx="2571768" cy="386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20px-Arts_et_Metiers_Pascaline_dsc038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071678"/>
            <a:ext cx="2794000" cy="15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20px-PascalTriangleAnimate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500042"/>
            <a:ext cx="1571636" cy="145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714480" y="642918"/>
            <a:ext cx="5214973" cy="483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5429264"/>
            <a:ext cx="301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Объясните опыт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6115444" cy="3038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Bankoboev.Ru_mylnye_puzyri_pole_vecher_trav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3929066"/>
            <a:ext cx="323852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ello_html_m183975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3929066"/>
            <a:ext cx="2952744" cy="2381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285992"/>
            <a:ext cx="850112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b="1" i="1" dirty="0" smtClean="0">
                <a:latin typeface="Times New Roman" pitchFamily="18" charset="0"/>
              </a:rPr>
              <a:t>В два одинаковых внешне деревянных ящика выстрелили. </a:t>
            </a:r>
          </a:p>
          <a:p>
            <a:pPr>
              <a:lnSpc>
                <a:spcPct val="80000"/>
              </a:lnSpc>
              <a:defRPr/>
            </a:pPr>
            <a:r>
              <a:rPr lang="ru-RU" sz="3600" b="1" i="1" dirty="0" smtClean="0">
                <a:latin typeface="Times New Roman" pitchFamily="18" charset="0"/>
              </a:rPr>
              <a:t>Сквозь один пуля прошла, пробив две дырки.</a:t>
            </a:r>
          </a:p>
          <a:p>
            <a:pPr>
              <a:lnSpc>
                <a:spcPct val="80000"/>
              </a:lnSpc>
              <a:defRPr/>
            </a:pPr>
            <a:r>
              <a:rPr lang="ru-RU" sz="3600" b="1" i="1" dirty="0" smtClean="0">
                <a:latin typeface="Times New Roman" pitchFamily="18" charset="0"/>
              </a:rPr>
              <a:t> Другой же разлетелся вдребезги. </a:t>
            </a:r>
          </a:p>
          <a:p>
            <a:pPr>
              <a:lnSpc>
                <a:spcPct val="80000"/>
              </a:lnSpc>
              <a:defRPr/>
            </a:pPr>
            <a:r>
              <a:rPr lang="ru-RU" sz="3600" b="1" i="1" dirty="0" smtClean="0">
                <a:latin typeface="Times New Roman" pitchFamily="18" charset="0"/>
              </a:rPr>
              <a:t>Попытайтесь объяснить, в чем дело.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643182"/>
            <a:ext cx="41469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Домашнее задание: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§ 35-36,  Упр.14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Давление жидкости и газа. Закон Паскаля.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2000240"/>
            <a:ext cx="8352928" cy="3888432"/>
            <a:chOff x="571472" y="2000240"/>
            <a:chExt cx="8352928" cy="3888432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571472" y="2000240"/>
              <a:ext cx="8352928" cy="3888432"/>
            </a:xfrm>
            <a:prstGeom prst="round2DiagRect">
              <a:avLst>
                <a:gd name="adj1" fmla="val 8157"/>
                <a:gd name="adj2" fmla="val 0"/>
              </a:avLst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2357430"/>
              <a:ext cx="533400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7224" y="3643314"/>
              <a:ext cx="55054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9668" y="4224345"/>
              <a:ext cx="42481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6315" y="4500570"/>
              <a:ext cx="39528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2734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ывамыввпмаывп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4014834" cy="544792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54837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Ангелина 7-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2500306"/>
            <a:ext cx="4176712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3" descr="Ангелина 7-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714356"/>
            <a:ext cx="5340350" cy="3890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720" y="5143512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Объясните, что происходит на рисунке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11188" y="47244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Объясните, что происходит на рисунке</a:t>
            </a:r>
          </a:p>
        </p:txBody>
      </p:sp>
      <p:pic>
        <p:nvPicPr>
          <p:cNvPr id="5" name="Picture 4" descr="Ангелина 10-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429000"/>
            <a:ext cx="3870325" cy="21288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 descr="Ангелина 10-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7" y="620713"/>
            <a:ext cx="3870325" cy="259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яч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3167063" cy="3422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Picture 5" descr="Мяч на морозе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276475"/>
            <a:ext cx="3384550" cy="3419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Объясните появление </a:t>
            </a:r>
          </a:p>
          <a:p>
            <a:pPr algn="ctr"/>
            <a:r>
              <a:rPr lang="ru-RU" dirty="0" smtClean="0"/>
              <a:t>вмятины на мяче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642918"/>
            <a:ext cx="345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Мяч при комнатной температуре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286388"/>
            <a:ext cx="322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chemeClr val="accent1"/>
                </a:solidFill>
              </a:rPr>
              <a:t>Мяч на снегу в морозный день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рплпврлпрлпор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37916"/>
            <a:ext cx="3429024" cy="3459038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382" y="1214422"/>
            <a:ext cx="7643898" cy="248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071563"/>
            <a:ext cx="65039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Закон Паскаля.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1472" y="2000240"/>
            <a:ext cx="8352928" cy="3888432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latin typeface="Arial Black" pitchFamily="34" charset="0"/>
              </a:rPr>
              <a:t>Давление, производимое на жидкость или газ, передается без изменения в каждую точку объема жидкости или газа.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734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138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DVS</cp:lastModifiedBy>
  <cp:revision>21</cp:revision>
  <dcterms:created xsi:type="dcterms:W3CDTF">2012-08-04T13:03:27Z</dcterms:created>
  <dcterms:modified xsi:type="dcterms:W3CDTF">2015-01-25T18:25:11Z</dcterms:modified>
</cp:coreProperties>
</file>