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6" r:id="rId5"/>
    <p:sldId id="26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39622-7D14-4F46-9A7B-2CFB7482DFA7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01E0E-BB9B-4C64-B0AD-F093C42F8C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http://qo.do.am/</a:t>
            </a:r>
            <a:r>
              <a:rPr lang="ru-RU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accent2">
                    <a:lumMod val="50000"/>
                  </a:schemeClr>
                </a:solidFill>
              </a:rPr>
              <a:t>Qo.do.aM</a:t>
            </a:r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 - </a:t>
            </a:r>
            <a:r>
              <a:rPr lang="ru-RU" sz="1200" smtClean="0">
                <a:solidFill>
                  <a:schemeClr val="accent2">
                    <a:lumMod val="50000"/>
                  </a:schemeClr>
                </a:solidFill>
              </a:rPr>
              <a:t>&gt;&gt;&gt;готовые шаблоны </a:t>
            </a:r>
            <a:endParaRPr lang="ru-RU" smtClean="0"/>
          </a:p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C01E0E-BB9B-4C64-B0AD-F093C42F8CF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dvsschool.zabix.net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642918"/>
            <a:ext cx="60338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Расчет </a:t>
            </a:r>
            <a:r>
              <a:rPr lang="ru-RU" sz="44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давления жидкости </a:t>
            </a:r>
            <a:r>
              <a:rPr lang="ru-RU" sz="44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на дно и стенки сосуда. </a:t>
            </a:r>
            <a:endParaRPr lang="ru-RU" sz="4400" b="1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3968" y="6237312"/>
            <a:ext cx="4608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  <a:hlinkClick r:id="rId4"/>
              </a:rPr>
              <a:t>http://dvsschool.zabix.net/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6" name="Рисунок 5" descr="1041.pn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500826" y="1000108"/>
            <a:ext cx="883769" cy="4286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1406" y="-71462"/>
            <a:ext cx="8929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Муниципальное Общеобразовательное Учреждение </a:t>
            </a:r>
          </a:p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«Средняя Общеобразовательная школа №72»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406" y="5406110"/>
            <a:ext cx="8929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г.Саратов</a:t>
            </a:r>
          </a:p>
          <a:p>
            <a:pPr algn="ctr"/>
            <a:r>
              <a:rPr lang="ru-RU" sz="1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okman Old Style" pitchFamily="18" charset="0"/>
              </a:rPr>
              <a:t>2015</a:t>
            </a:r>
            <a:endParaRPr lang="ru-RU" sz="1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0" name="Рисунок 9" descr="002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14414" y="2928934"/>
            <a:ext cx="2399821" cy="183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3359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764704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ookman Old Style" pitchFamily="18" charset="0"/>
              </a:rPr>
              <a:t>Расчёт давления жидкости.</a:t>
            </a:r>
            <a:endParaRPr lang="ru-RU" sz="40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285720" y="2214554"/>
            <a:ext cx="8715436" cy="3888432"/>
          </a:xfrm>
          <a:prstGeom prst="round2DiagRect">
            <a:avLst>
              <a:gd name="adj1" fmla="val 8157"/>
              <a:gd name="adj2" fmla="val 0"/>
            </a:avLst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400" dirty="0"/>
          </a:p>
        </p:txBody>
      </p:sp>
      <p:pic>
        <p:nvPicPr>
          <p:cNvPr id="10" name="Рисунок 9" descr="0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3000372"/>
            <a:ext cx="2114069" cy="1615695"/>
          </a:xfrm>
          <a:prstGeom prst="rect">
            <a:avLst/>
          </a:prstGeom>
        </p:spPr>
      </p:pic>
      <p:sp>
        <p:nvSpPr>
          <p:cNvPr id="11" name="Скругленный прямоугольник 10"/>
          <p:cNvSpPr/>
          <p:nvPr/>
        </p:nvSpPr>
        <p:spPr>
          <a:xfrm>
            <a:off x="2786050" y="2285992"/>
            <a:ext cx="135732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 = mg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786050" y="2928934"/>
            <a:ext cx="135732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 =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86050" y="3571876"/>
            <a:ext cx="135732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>
            <a:off x="4286248" y="2214554"/>
            <a:ext cx="428628" cy="2571768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с вырезом 14"/>
          <p:cNvSpPr/>
          <p:nvPr/>
        </p:nvSpPr>
        <p:spPr>
          <a:xfrm>
            <a:off x="4714876" y="3286124"/>
            <a:ext cx="357190" cy="35719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86050" y="4214818"/>
            <a:ext cx="1357322" cy="5000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= p/S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Объект 20"/>
          <p:cNvGraphicFramePr>
            <a:graphicFrameLocks noChangeAspect="1"/>
          </p:cNvGraphicFramePr>
          <p:nvPr/>
        </p:nvGraphicFramePr>
        <p:xfrm>
          <a:off x="5072066" y="3143250"/>
          <a:ext cx="3778250" cy="596900"/>
        </p:xfrm>
        <a:graphic>
          <a:graphicData uri="http://schemas.openxmlformats.org/presentationml/2006/ole">
            <p:oleObj spid="_x0000_s1027" name="Формула" r:id="rId4" imgW="3898800" imgH="59688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7349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 animBg="1"/>
      <p:bldP spid="12" grpId="0" build="allAtOnce" animBg="1"/>
      <p:bldP spid="13" grpId="0" build="allAtOnce" animBg="1"/>
      <p:bldP spid="14" grpId="0" animBg="1"/>
      <p:bldP spid="15" grpId="0" animBg="1"/>
      <p:bldP spid="16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642918"/>
            <a:ext cx="7425507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Прямая соединительная линия 6"/>
          <p:cNvCxnSpPr/>
          <p:nvPr/>
        </p:nvCxnSpPr>
        <p:spPr>
          <a:xfrm rot="5400000">
            <a:off x="750067" y="3464719"/>
            <a:ext cx="2643206" cy="158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428596" y="4000504"/>
            <a:ext cx="1714512" cy="103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5720" y="2714620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h =10</a:t>
            </a:r>
            <a:r>
              <a:rPr lang="ru-RU" sz="2400" b="1" dirty="0" smtClean="0"/>
              <a:t>м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14282" y="2143116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Дано: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14282" y="3143248"/>
            <a:ext cx="1824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ρ</a:t>
            </a:r>
            <a:r>
              <a:rPr lang="ru-RU" sz="2400" b="1" dirty="0" smtClean="0"/>
              <a:t> =800 кг/м</a:t>
            </a:r>
            <a:r>
              <a:rPr lang="ru-RU" sz="2400" b="1" baseline="30000" dirty="0" smtClean="0"/>
              <a:t>3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57158" y="3500438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g =10</a:t>
            </a:r>
            <a:r>
              <a:rPr lang="ru-RU" sz="2400" b="1" dirty="0" err="1" smtClean="0"/>
              <a:t>н</a:t>
            </a:r>
            <a:r>
              <a:rPr lang="ru-RU" sz="2400" b="1" dirty="0" smtClean="0"/>
              <a:t>/кг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28596" y="4143380"/>
            <a:ext cx="71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 =</a:t>
            </a:r>
            <a:r>
              <a:rPr lang="ru-RU" sz="2400" b="1" dirty="0" smtClean="0"/>
              <a:t>?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428860" y="2143116"/>
            <a:ext cx="1438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Решение:</a:t>
            </a:r>
            <a:endParaRPr lang="ru-RU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lum bright="-10000" contrast="40000"/>
          </a:blip>
          <a:srcRect/>
          <a:stretch>
            <a:fillRect/>
          </a:stretch>
        </p:blipFill>
        <p:spPr bwMode="auto">
          <a:xfrm>
            <a:off x="2571736" y="2643182"/>
            <a:ext cx="4886325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lum bright="-10000" contrast="40000"/>
          </a:blip>
          <a:srcRect/>
          <a:stretch>
            <a:fillRect/>
          </a:stretch>
        </p:blipFill>
        <p:spPr bwMode="auto">
          <a:xfrm>
            <a:off x="5143504" y="4714884"/>
            <a:ext cx="344805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0" y="1714488"/>
            <a:ext cx="8929718" cy="309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lum bright="-20000" contrast="40000"/>
          </a:blip>
          <a:srcRect/>
          <a:stretch>
            <a:fillRect/>
          </a:stretch>
        </p:blipFill>
        <p:spPr bwMode="auto">
          <a:xfrm>
            <a:off x="4143372" y="4775199"/>
            <a:ext cx="1428760" cy="1916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2643182"/>
            <a:ext cx="414690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dirty="0" smtClean="0"/>
              <a:t>Домашнее задание: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§ </a:t>
            </a:r>
            <a:r>
              <a:rPr lang="ru-RU" sz="3600" dirty="0" smtClean="0"/>
              <a:t>37-38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76</Words>
  <Application>Microsoft Office PowerPoint</Application>
  <PresentationFormat>Экран (4:3)</PresentationFormat>
  <Paragraphs>27</Paragraphs>
  <Slides>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Microsoft Equation 3.0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DVS</cp:lastModifiedBy>
  <cp:revision>29</cp:revision>
  <dcterms:created xsi:type="dcterms:W3CDTF">2012-08-04T13:03:27Z</dcterms:created>
  <dcterms:modified xsi:type="dcterms:W3CDTF">2015-01-25T20:04:55Z</dcterms:modified>
</cp:coreProperties>
</file>