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16C-4C8B-4F3B-B008-02116E2A152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F9C9-8659-4E97-BF86-D7694B9A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6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16C-4C8B-4F3B-B008-02116E2A152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F9C9-8659-4E97-BF86-D7694B9A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9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16C-4C8B-4F3B-B008-02116E2A152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F9C9-8659-4E97-BF86-D7694B9A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4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16C-4C8B-4F3B-B008-02116E2A152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F9C9-8659-4E97-BF86-D7694B9A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4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16C-4C8B-4F3B-B008-02116E2A152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F9C9-8659-4E97-BF86-D7694B9A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2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16C-4C8B-4F3B-B008-02116E2A152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F9C9-8659-4E97-BF86-D7694B9A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1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16C-4C8B-4F3B-B008-02116E2A152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F9C9-8659-4E97-BF86-D7694B9A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3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16C-4C8B-4F3B-B008-02116E2A152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F9C9-8659-4E97-BF86-D7694B9A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6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16C-4C8B-4F3B-B008-02116E2A152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F9C9-8659-4E97-BF86-D7694B9A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1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16C-4C8B-4F3B-B008-02116E2A152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F9C9-8659-4E97-BF86-D7694B9A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5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16C-4C8B-4F3B-B008-02116E2A152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F9C9-8659-4E97-BF86-D7694B9A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E16C-4C8B-4F3B-B008-02116E2A152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7F9C9-8659-4E97-BF86-D7694B9A3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58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7623" y="195486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Среднее арифметическое</a:t>
            </a:r>
            <a:endParaRPr lang="ru-RU" b="1" i="0" dirty="0"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820" y="411510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Напишите программу, которая в последовательности натуральных чисел находит среднее арифметическое двузначных чисел или сообщает, что таких чисел нет. Программа получает на вход натуральные числа, количество введённых чисел неизвестно, последовательность заканчивается числом 0 (0 – признак окончания ввода, не является членом последовательности).</a:t>
            </a:r>
          </a:p>
          <a:p>
            <a:pPr algn="just"/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Количество чисел не превышает 100. Введённые числа не превышают 300.</a:t>
            </a:r>
          </a:p>
          <a:p>
            <a:pPr algn="just"/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Программа должна вывести среднее арифметическое двузначных чисел или вывести NO, если таких чисел в последовательности нет.</a:t>
            </a:r>
            <a:endParaRPr lang="ru-RU" b="1" i="0" dirty="0">
              <a:solidFill>
                <a:srgbClr val="555555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31" y="3196532"/>
            <a:ext cx="4756409" cy="160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339502"/>
            <a:ext cx="792088" cy="350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16.5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5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3518"/>
            <a:ext cx="38968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3518"/>
            <a:ext cx="1224136" cy="197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3518"/>
            <a:ext cx="1008112" cy="154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74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9593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9138" algn="just"/>
            <a:r>
              <a:rPr lang="ru-RU" dirty="0">
                <a:latin typeface="Courier New" pitchFamily="49" charset="0"/>
                <a:cs typeface="Courier New" pitchFamily="49" charset="0"/>
              </a:rPr>
              <a:t>Напишите программу, которая в последовательности натуральных чисел находит среднее арифметическое двузначных чисел или сообщает, что таких чисел нет (выводит «NO»). Программа получает на вход натуральные числа, количество введённых чисел неизвестно, последовательность чисел заканчивается числом 0 (0 – признак окончания ввода, не входит в последовательность).</a:t>
            </a:r>
          </a:p>
          <a:p>
            <a:pPr algn="just"/>
            <a:r>
              <a:rPr lang="ru-RU" dirty="0">
                <a:latin typeface="Courier New" pitchFamily="49" charset="0"/>
                <a:cs typeface="Courier New" pitchFamily="49" charset="0"/>
              </a:rPr>
              <a:t>Количество чисел не превышает 100. Введенные числа не превышают 300.</a:t>
            </a:r>
          </a:p>
          <a:p>
            <a:pPr algn="just"/>
            <a:r>
              <a:rPr lang="ru-RU" dirty="0">
                <a:latin typeface="Courier New" pitchFamily="49" charset="0"/>
                <a:cs typeface="Courier New" pitchFamily="49" charset="0"/>
              </a:rPr>
              <a:t>Программа должна вывести среднее арифметическое двузначных чисел или вывести «NO», если таких чисел нет. Значение выводить с точностью до десятых.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23928" y="3363838"/>
            <a:ext cx="4464496" cy="13750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496" y="339502"/>
            <a:ext cx="792088" cy="350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16.6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4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1510"/>
            <a:ext cx="9144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510"/>
            <a:ext cx="427544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8625"/>
            <a:ext cx="904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1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9542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b="1" i="0" dirty="0" smtClean="0">
                <a:effectLst/>
                <a:latin typeface="Courier New" pitchFamily="49" charset="0"/>
                <a:cs typeface="Courier New" pitchFamily="49" charset="0"/>
              </a:rPr>
              <a:t>Напишите программу, которая в последовательности натуральных чисел определяет количество чисел, кратных 3 и оканчивающихся на 2. Программа получает на вход количество чисел в последовательности, а затем сами числа. Количество чисел не превышает 1000. Введённые числа по модулю не превышают 30 000. Программа должна вывести одно число: количество чисел, кратных 3 и оканчивающихся на 2.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9" y="2787774"/>
            <a:ext cx="7411452" cy="185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1880" y="339502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Количество</a:t>
            </a:r>
            <a:endParaRPr lang="ru-RU" b="1" i="0" dirty="0"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08834"/>
            <a:ext cx="792088" cy="350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16.1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6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351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1. Для записи условия используем остаток от деления (%).</a:t>
            </a:r>
          </a:p>
          <a:p>
            <a:pPr marL="1076325" algn="just"/>
            <a:r>
              <a:rPr lang="ru-RU" b="1" i="0" dirty="0" smtClean="0">
                <a:solidFill>
                  <a:srgbClr val="0070C0"/>
                </a:solidFill>
                <a:effectLst/>
                <a:latin typeface="Courier New" pitchFamily="49" charset="0"/>
                <a:cs typeface="Courier New" pitchFamily="49" charset="0"/>
              </a:rPr>
              <a:t>Если число кратно 3, то оно делится на 3 без остатка (остаток от деления на три должен быть 0).</a:t>
            </a:r>
          </a:p>
          <a:p>
            <a:pPr marL="1076325" algn="just"/>
            <a:r>
              <a:rPr lang="ru-RU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Если число должно оканчиваться на 2, то остаток от его деления на десять должен быть 2.</a:t>
            </a:r>
          </a:p>
          <a:p>
            <a:pPr algn="ctr"/>
            <a:r>
              <a:rPr lang="ru-RU" b="1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Условие:</a:t>
            </a:r>
          </a:p>
          <a:p>
            <a:pPr algn="ctr"/>
            <a:r>
              <a:rPr lang="ru-RU" b="1" i="0" dirty="0" err="1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 % 3 == 0 </a:t>
            </a:r>
            <a:r>
              <a:rPr lang="ru-RU" b="1" i="0" dirty="0" err="1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and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0" dirty="0" err="1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 % 10 == 2</a:t>
            </a:r>
            <a:endParaRPr lang="ru-RU" b="1" i="0" dirty="0">
              <a:solidFill>
                <a:srgbClr val="555555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7" y="2643758"/>
            <a:ext cx="48863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679658"/>
            <a:ext cx="4667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79658"/>
            <a:ext cx="3524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79658"/>
            <a:ext cx="3905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5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09593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Напишите программу, которая в последовательности натуральных чисел определяет количество таких чисел, которые кратны 4 и оканчиваются на 2. Программа получает на вход натуральные числа, количество введённых чисел неизвестно, последовательность чисел заканчивается числом 0 (0 – признак окончания ввода, не входит в последовательность). Количество чисел не превышает 1000. Введённые числа не превышают 30 000. Программа должна вывести одно число: количество чисел, кратных 4 и оканчивающихся на 2.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31790"/>
            <a:ext cx="7804302" cy="169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339502"/>
            <a:ext cx="792088" cy="350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16.2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8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11510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1. 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Для записи условия используем остаток от деления (%).</a:t>
            </a:r>
          </a:p>
          <a:p>
            <a:pPr marL="1076325"/>
            <a:r>
              <a:rPr lang="ru-RU" b="1" i="0" dirty="0" smtClean="0">
                <a:solidFill>
                  <a:srgbClr val="0070C0"/>
                </a:solidFill>
                <a:effectLst/>
                <a:latin typeface="Courier New" pitchFamily="49" charset="0"/>
                <a:cs typeface="Courier New" pitchFamily="49" charset="0"/>
              </a:rPr>
              <a:t>Если число кратно 4, то оно делится на 4 без остатка (остаток от деления на четыре должен быть 0).</a:t>
            </a:r>
          </a:p>
          <a:p>
            <a:pPr marL="1076325"/>
            <a:r>
              <a:rPr lang="ru-RU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Если число должно оканчиваться на 2, то остаток от его деления на десять должен быть 2.</a:t>
            </a:r>
          </a:p>
          <a:p>
            <a:pPr algn="ctr"/>
            <a:r>
              <a:rPr lang="ru-RU" b="1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Условие:</a:t>
            </a:r>
          </a:p>
          <a:p>
            <a:pPr algn="ctr"/>
            <a:r>
              <a:rPr lang="ru-RU" b="1" i="0" dirty="0" err="1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 % 4 == 0 </a:t>
            </a:r>
            <a:r>
              <a:rPr lang="ru-RU" b="1" i="0" dirty="0" err="1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and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0" dirty="0" err="1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 % 10 == 2</a:t>
            </a:r>
            <a:endParaRPr lang="ru-RU" b="1" i="0" dirty="0">
              <a:solidFill>
                <a:srgbClr val="555555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3577"/>
            <a:ext cx="48387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15766"/>
            <a:ext cx="4667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59360"/>
            <a:ext cx="5334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60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611" y="771550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Напишите программу, которая в последовательности целых чисел определяет количество чётных чисел, кратных 5. Программа получает на вход целые числа, количество введённых чисел неизвестно, последовательность чисел заканчивается числом 0 (0 – признак окончания ввода, не входит в последовательность). Количество чисел не превышает 1000. Введённые числа по модулю не превышают 30 000. Программа должна вывести одно число: количество чётных чисел, кратных 5.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33950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Количество целых</a:t>
            </a:r>
            <a:endParaRPr lang="ru-RU" b="1" i="0" dirty="0"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53224"/>
            <a:ext cx="7715925" cy="166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58" y="771550"/>
            <a:ext cx="792088" cy="350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16.3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1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83518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Чётное число делится на 2 без остатка (остаток от деления на два должен быть 0), кратное 5 — делится без остатка на 5.</a:t>
            </a:r>
          </a:p>
          <a:p>
            <a:pPr algn="ctr"/>
            <a:r>
              <a:rPr lang="ru-RU" b="1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Условие:</a:t>
            </a:r>
          </a:p>
          <a:p>
            <a:pPr algn="ctr"/>
            <a:r>
              <a:rPr lang="ru-RU" b="1" i="0" dirty="0" err="1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 % 2 == 0 </a:t>
            </a:r>
            <a:r>
              <a:rPr lang="ru-RU" b="1" i="0" dirty="0" err="1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and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0" dirty="0" err="1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 % 5 == 0</a:t>
            </a:r>
            <a:endParaRPr lang="ru-RU" b="1" i="0" dirty="0">
              <a:solidFill>
                <a:srgbClr val="555555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1710"/>
            <a:ext cx="46672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83718"/>
            <a:ext cx="8382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0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9502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Напишите программу, которая в последовательности целых чисел определяет количество чисел, кратных 4 или 9. Программа получает на вход целые числа, количество введённых чисел неизвестно, последовательность чисел заканчивается числом 0 (0 – признак окончания ввода, не входит в последовательность). Количество чисел не превышает 1000. Введённые числа по модулю не превышают 30 000. Программа должна вывести одно число: количество чисел, кратных 4 или 9.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9" y="2787774"/>
            <a:ext cx="836914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339502"/>
            <a:ext cx="792088" cy="350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16.4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4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1151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Чётное число делится на 2 без остатка (остаток от деления на два должен быть 0), кратное 5 — делится без остатка на 5.</a:t>
            </a:r>
          </a:p>
          <a:p>
            <a:pPr algn="ctr"/>
            <a:r>
              <a:rPr lang="ru-RU" b="1" i="0" dirty="0" smtClean="0"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Условие:</a:t>
            </a:r>
          </a:p>
          <a:p>
            <a:pPr algn="ctr"/>
            <a:r>
              <a:rPr lang="ru-RU" b="1" i="0" dirty="0" err="1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 % 4 == 0 </a:t>
            </a:r>
            <a:r>
              <a:rPr lang="ru-RU" b="1" i="0" dirty="0" err="1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or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 </a:t>
            </a:r>
            <a:r>
              <a:rPr lang="ru-RU" b="1" i="0" dirty="0" err="1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b="1" i="0" dirty="0" smtClean="0">
                <a:solidFill>
                  <a:srgbClr val="555555"/>
                </a:solidFill>
                <a:effectLst/>
                <a:latin typeface="Courier New" pitchFamily="49" charset="0"/>
                <a:cs typeface="Courier New" pitchFamily="49" charset="0"/>
              </a:rPr>
              <a:t> % 9 == 0</a:t>
            </a:r>
            <a:endParaRPr lang="ru-RU" b="1" i="0" dirty="0">
              <a:solidFill>
                <a:srgbClr val="555555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55726"/>
            <a:ext cx="7429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7694"/>
            <a:ext cx="44577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0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305</Words>
  <Application>Microsoft Office PowerPoint</Application>
  <PresentationFormat>Экран (16:9)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</cp:lastModifiedBy>
  <cp:revision>16</cp:revision>
  <dcterms:created xsi:type="dcterms:W3CDTF">2026-01-13T06:38:09Z</dcterms:created>
  <dcterms:modified xsi:type="dcterms:W3CDTF">2026-01-13T09:46:35Z</dcterms:modified>
</cp:coreProperties>
</file>