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E63C-DC0C-4812-A1B4-D3F751FBFE01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1ED0-8835-49E2-9B4A-A14F5397E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E63C-DC0C-4812-A1B4-D3F751FBFE01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1ED0-8835-49E2-9B4A-A14F5397E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E63C-DC0C-4812-A1B4-D3F751FBFE01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1ED0-8835-49E2-9B4A-A14F5397E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E63C-DC0C-4812-A1B4-D3F751FBFE01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1ED0-8835-49E2-9B4A-A14F5397E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E63C-DC0C-4812-A1B4-D3F751FBFE01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1ED0-8835-49E2-9B4A-A14F5397E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E63C-DC0C-4812-A1B4-D3F751FBFE01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1ED0-8835-49E2-9B4A-A14F5397E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E63C-DC0C-4812-A1B4-D3F751FBFE01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1ED0-8835-49E2-9B4A-A14F5397E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E63C-DC0C-4812-A1B4-D3F751FBFE01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1ED0-8835-49E2-9B4A-A14F5397E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E63C-DC0C-4812-A1B4-D3F751FBFE01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1ED0-8835-49E2-9B4A-A14F5397E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E63C-DC0C-4812-A1B4-D3F751FBFE01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1ED0-8835-49E2-9B4A-A14F5397E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E63C-DC0C-4812-A1B4-D3F751FBFE01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1ED0-8835-49E2-9B4A-A14F5397E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EE63C-DC0C-4812-A1B4-D3F751FBFE01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1ED0-8835-49E2-9B4A-A14F5397EE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7148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2. Требуется </a:t>
            </a:r>
            <a:r>
              <a:rPr lang="ru-RU" i="1" dirty="0"/>
              <a:t>написать программу, которая вводит с клавиатуры координаты точки на плоскости (</a:t>
            </a:r>
            <a:r>
              <a:rPr lang="en-US" b="1" dirty="0"/>
              <a:t>x</a:t>
            </a:r>
            <a:r>
              <a:rPr lang="ru-RU" i="1" dirty="0"/>
              <a:t>,</a:t>
            </a:r>
            <a:r>
              <a:rPr lang="ru-RU" b="1" dirty="0"/>
              <a:t> </a:t>
            </a:r>
            <a:r>
              <a:rPr lang="en-US" b="1" dirty="0"/>
              <a:t>y</a:t>
            </a:r>
            <a:r>
              <a:rPr lang="ru-RU" i="1" dirty="0"/>
              <a:t> – действительные числа) и определяет принадлежность точки заштрихованной области, включая ее границы.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3008497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00430" y="1643051"/>
            <a:ext cx="5429288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630039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var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x,y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: real;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begin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readln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x,y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if (y &lt;=2-x*x) and ((y&gt;=x) or (y&gt;=0)) then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write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('принадлежит')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else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write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('не принадлежит')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end.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2728621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57148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3. Требуется </a:t>
            </a:r>
            <a:r>
              <a:rPr lang="ru-RU" i="1" dirty="0"/>
              <a:t>написать программу, которая вводит с клавиатуры координаты точки на плоскости (</a:t>
            </a:r>
            <a:r>
              <a:rPr lang="en-US" b="1" dirty="0"/>
              <a:t>x</a:t>
            </a:r>
            <a:r>
              <a:rPr lang="ru-RU" i="1" dirty="0"/>
              <a:t>,</a:t>
            </a:r>
            <a:r>
              <a:rPr lang="ru-RU" b="1" dirty="0"/>
              <a:t> </a:t>
            </a:r>
            <a:r>
              <a:rPr lang="en-US" b="1" dirty="0"/>
              <a:t>y</a:t>
            </a:r>
            <a:r>
              <a:rPr lang="ru-RU" i="1" dirty="0"/>
              <a:t> – действительные числа) и определяет принадлежность точки заштрихованной области, включая ее границы. </a:t>
            </a:r>
            <a:endParaRPr lang="ru-RU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57554" y="1785926"/>
            <a:ext cx="5429288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630039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var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x,y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: real;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begin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readln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x,y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if (y &gt;=x*x-2) and ((y&lt;=x) or (y&lt;=0)) then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write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('принадлежит')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else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write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('не принадлежит')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end.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2898243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57148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4</a:t>
            </a:r>
            <a:r>
              <a:rPr lang="ru-RU" i="1" dirty="0" smtClean="0"/>
              <a:t>. Требуется </a:t>
            </a:r>
            <a:r>
              <a:rPr lang="ru-RU" i="1" dirty="0"/>
              <a:t>написать программу, которая вводит с клавиатуры координаты точки на плоскости (</a:t>
            </a:r>
            <a:r>
              <a:rPr lang="en-US" b="1" dirty="0"/>
              <a:t>x</a:t>
            </a:r>
            <a:r>
              <a:rPr lang="ru-RU" i="1" dirty="0"/>
              <a:t>,</a:t>
            </a:r>
            <a:r>
              <a:rPr lang="ru-RU" b="1" dirty="0"/>
              <a:t> </a:t>
            </a:r>
            <a:r>
              <a:rPr lang="en-US" b="1" dirty="0"/>
              <a:t>y</a:t>
            </a:r>
            <a:r>
              <a:rPr lang="ru-RU" i="1" dirty="0"/>
              <a:t> – действительные числа) и определяет принадлежность точки заштрихованной области, включая ее границы. </a:t>
            </a:r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3240" y="1500174"/>
            <a:ext cx="5786478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630039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var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x,y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: real;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begin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readln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x,y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if (x*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x+y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*y&lt;=16) and ((y&gt;=2*x) or (x&lt;=0)) then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write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('принадлежит')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else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write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('не принадлежит')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end.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2876486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5</a:t>
            </a:r>
            <a:r>
              <a:rPr lang="ru-RU" i="1" dirty="0" smtClean="0"/>
              <a:t>. Требуется </a:t>
            </a:r>
            <a:r>
              <a:rPr lang="ru-RU" i="1" dirty="0"/>
              <a:t>написать программу, которая вводит с клавиатуры координаты точки на плоскости (</a:t>
            </a:r>
            <a:r>
              <a:rPr lang="en-US" b="1" dirty="0"/>
              <a:t>x</a:t>
            </a:r>
            <a:r>
              <a:rPr lang="ru-RU" i="1" dirty="0"/>
              <a:t>,</a:t>
            </a:r>
            <a:r>
              <a:rPr lang="ru-RU" b="1" dirty="0"/>
              <a:t> </a:t>
            </a:r>
            <a:r>
              <a:rPr lang="en-US" b="1" dirty="0"/>
              <a:t>y</a:t>
            </a:r>
            <a:r>
              <a:rPr lang="ru-RU" i="1" dirty="0"/>
              <a:t> – действительные числа) и определяет принадлежность точки заштрихованной области, включая ее границы. </a:t>
            </a:r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2697" y="1928802"/>
            <a:ext cx="2808063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04" y="2643182"/>
            <a:ext cx="3000396" cy="2539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25003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5001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72396" y="227385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7215238" cy="61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643998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sz="2400" dirty="0" smtClean="0"/>
              <a:t>Составьте </a:t>
            </a:r>
            <a:r>
              <a:rPr lang="ru-RU" sz="2400" dirty="0"/>
              <a:t>программу, определяющую для точки с заданными координатами (</a:t>
            </a:r>
            <a:r>
              <a:rPr lang="en-US" sz="2400" dirty="0"/>
              <a:t>X</a:t>
            </a:r>
            <a:r>
              <a:rPr lang="ru-RU" sz="2400" dirty="0"/>
              <a:t>,</a:t>
            </a:r>
            <a:r>
              <a:rPr lang="en-US" sz="2400" dirty="0"/>
              <a:t>Y</a:t>
            </a:r>
            <a:r>
              <a:rPr lang="ru-RU" sz="2400" dirty="0"/>
              <a:t>), принадлежит ли она </a:t>
            </a:r>
            <a:r>
              <a:rPr lang="ru-RU" sz="2400" dirty="0" smtClean="0"/>
              <a:t>закрашенной </a:t>
            </a:r>
            <a:r>
              <a:rPr lang="ru-RU" sz="2400" dirty="0"/>
              <a:t>области. </a:t>
            </a:r>
          </a:p>
        </p:txBody>
      </p:sp>
      <p:pic>
        <p:nvPicPr>
          <p:cNvPr id="4" name="Рисунок 3" descr="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785926"/>
            <a:ext cx="5447874" cy="44895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19" y="576619"/>
            <a:ext cx="7104762" cy="57047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19" y="576619"/>
            <a:ext cx="7104762" cy="57047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19" y="576619"/>
            <a:ext cx="7104762" cy="57047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19" y="576619"/>
            <a:ext cx="7104762" cy="57047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19" y="576619"/>
            <a:ext cx="7104762" cy="57047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19" y="576619"/>
            <a:ext cx="7104762" cy="57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572560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var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x,y</a:t>
            </a:r>
            <a:r>
              <a:rPr lang="en-US" sz="2400" dirty="0" smtClean="0">
                <a:solidFill>
                  <a:srgbClr val="FF0000"/>
                </a:solidFill>
              </a:rPr>
              <a:t>: real;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begin</a:t>
            </a:r>
          </a:p>
          <a:p>
            <a:r>
              <a:rPr lang="en-US" sz="2400" dirty="0" err="1" smtClean="0"/>
              <a:t>readln</a:t>
            </a:r>
            <a:r>
              <a:rPr lang="en-US" sz="2400" dirty="0" smtClean="0"/>
              <a:t>(</a:t>
            </a:r>
            <a:r>
              <a:rPr lang="en-US" sz="2400" dirty="0" err="1" smtClean="0"/>
              <a:t>x,y</a:t>
            </a:r>
            <a:r>
              <a:rPr lang="en-US" sz="2400" dirty="0" smtClean="0"/>
              <a:t>);</a:t>
            </a:r>
          </a:p>
          <a:p>
            <a:r>
              <a:rPr lang="en-US" sz="2400" dirty="0" smtClean="0"/>
              <a:t>if </a:t>
            </a:r>
            <a:r>
              <a:rPr lang="en-US" sz="2400" b="1" dirty="0" smtClean="0"/>
              <a:t>(x*</a:t>
            </a:r>
            <a:r>
              <a:rPr lang="en-US" sz="2400" b="1" dirty="0" err="1" smtClean="0"/>
              <a:t>x+y</a:t>
            </a:r>
            <a:r>
              <a:rPr lang="en-US" sz="2400" b="1" dirty="0" smtClean="0"/>
              <a:t>*y&lt;=16)and((y&lt;=x-4)or(y&gt;=-x+4)or(y&lt;=-x-4)or(y&gt;=x+4))  </a:t>
            </a:r>
            <a:r>
              <a:rPr lang="en-US" sz="2400" dirty="0" smtClean="0"/>
              <a:t>then</a:t>
            </a:r>
          </a:p>
          <a:p>
            <a:r>
              <a:rPr lang="en-US" sz="2400" dirty="0" smtClean="0"/>
              <a:t>    write(‘</a:t>
            </a:r>
            <a:r>
              <a:rPr lang="ru-RU" sz="2400" dirty="0" smtClean="0"/>
              <a:t>Принадлежит</a:t>
            </a:r>
            <a:r>
              <a:rPr lang="en-US" sz="2400" dirty="0" smtClean="0"/>
              <a:t>’)</a:t>
            </a:r>
          </a:p>
          <a:p>
            <a:r>
              <a:rPr lang="en-US" sz="2400" dirty="0" smtClean="0"/>
              <a:t>else</a:t>
            </a:r>
          </a:p>
          <a:p>
            <a:r>
              <a:rPr lang="en-US" sz="2400" dirty="0" smtClean="0"/>
              <a:t>    write(‘</a:t>
            </a:r>
            <a:r>
              <a:rPr lang="ru-RU" sz="2400" dirty="0" smtClean="0"/>
              <a:t>Не принадлежит</a:t>
            </a:r>
            <a:r>
              <a:rPr lang="en-US" sz="2400" dirty="0" smtClean="0"/>
              <a:t>');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end.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0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071918"/>
            <a:ext cx="5143584" cy="2571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318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dvs</dc:creator>
  <cp:lastModifiedBy>dvs</cp:lastModifiedBy>
  <cp:revision>11</cp:revision>
  <dcterms:created xsi:type="dcterms:W3CDTF">2017-02-07T16:03:55Z</dcterms:created>
  <dcterms:modified xsi:type="dcterms:W3CDTF">2017-02-07T17:12:42Z</dcterms:modified>
</cp:coreProperties>
</file>